
<file path=[Content_Types].xml><?xml version="1.0" encoding="utf-8"?>
<Types xmlns="http://schemas.openxmlformats.org/package/2006/content-types">
  <Default Extension="xml" ContentType="application/xml"/>
  <Default Extension="rels" ContentType="application/vnd.openxmlformats-package.relationships+xml"/>
  <Default Extension="png" ContentType="image/png"/>
  <Default Extension="jpeg" ContentType="image/jpeg"/>
  <Override PartName="/_rels/.rels" ContentType="application/vnd.openxmlformats-package.relationship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presentation.xml" ContentType="application/vnd.openxmlformats-officedocument.presentationml.presentation.main+xml"/>
  <Override PartName="/ppt/charts/chart1.xml" ContentType="application/vnd.openxmlformats-officedocument.drawingml.chart+xml"/>
  <Override PartName="/ppt/charts/chart2.xml" ContentType="application/vnd.openxmlformats-officedocument.drawingml.char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_rels/slideMaster1.xml.rels" ContentType="application/vnd.openxmlformats-package.relationships+xml"/>
  <Override PartName="/ppt/slideMasters/_rels/slideMaster2.xml.rels" ContentType="application/vnd.openxmlformats-package.relationships+xml"/>
  <Override PartName="/ppt/slideMasters/_rels/slideMaster3.xml.rels" ContentType="application/vnd.openxmlformats-package.relationships+xml"/>
  <Override PartName="/ppt/slideMasters/_rels/slideMaster4.xml.rels" ContentType="application/vnd.openxmlformats-package.relationships+xml"/>
  <Override PartName="/ppt/slideMasters/_rels/slideMaster5.xml.rels" ContentType="application/vnd.openxmlformats-package.relationship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media/image1.png" ContentType="image/png"/>
  <Override PartName="/ppt/media/image38.png" ContentType="image/png"/>
  <Override PartName="/ppt/media/image2.jpeg" ContentType="image/jpeg"/>
  <Override PartName="/ppt/media/image3.png" ContentType="image/png"/>
  <Override PartName="/ppt/media/image4.png" ContentType="image/png"/>
  <Override PartName="/ppt/media/image5.png" ContentType="image/png"/>
  <Override PartName="/ppt/media/image41.png" ContentType="image/png"/>
  <Override PartName="/ppt/media/image8.jpeg" ContentType="image/jpeg"/>
  <Override PartName="/ppt/media/image6.png" ContentType="image/png"/>
  <Override PartName="/ppt/media/image7.png" ContentType="image/png"/>
  <Override PartName="/ppt/media/image9.jpeg" ContentType="image/jpeg"/>
  <Override PartName="/ppt/media/image51.png" ContentType="image/png"/>
  <Override PartName="/ppt/media/image10.png" ContentType="image/png"/>
  <Override PartName="/ppt/media/image11.png" ContentType="image/png"/>
  <Override PartName="/ppt/media/image12.jpeg" ContentType="image/jpeg"/>
  <Override PartName="/ppt/media/image13.png" ContentType="image/png"/>
  <Override PartName="/ppt/media/image14.png" ContentType="image/png"/>
  <Override PartName="/ppt/media/image15.png" ContentType="image/png"/>
  <Override PartName="/ppt/media/image16.png" ContentType="image/png"/>
  <Override PartName="/ppt/media/image17.png" ContentType="image/png"/>
  <Override PartName="/ppt/media/image18.png" ContentType="image/png"/>
  <Override PartName="/ppt/media/image19.png" ContentType="image/png"/>
  <Override PartName="/ppt/media/image20.png" ContentType="image/png"/>
  <Override PartName="/ppt/media/image21.png" ContentType="image/png"/>
  <Override PartName="/ppt/media/image22.png" ContentType="image/png"/>
  <Override PartName="/ppt/media/image23.png" ContentType="image/png"/>
  <Override PartName="/ppt/media/image24.png" ContentType="image/png"/>
  <Override PartName="/ppt/media/image25.png" ContentType="image/png"/>
  <Override PartName="/ppt/media/image26.png" ContentType="image/png"/>
  <Override PartName="/ppt/media/image27.png" ContentType="image/png"/>
  <Override PartName="/ppt/media/image28.png" ContentType="image/png"/>
  <Override PartName="/ppt/media/image29.png" ContentType="image/png"/>
  <Override PartName="/ppt/media/image30.png" ContentType="image/png"/>
  <Override PartName="/ppt/media/image31.png" ContentType="image/png"/>
  <Override PartName="/ppt/media/image32.png" ContentType="image/png"/>
  <Override PartName="/ppt/media/image33.png" ContentType="image/png"/>
  <Override PartName="/ppt/media/image34.png" ContentType="image/png"/>
  <Override PartName="/ppt/media/image35.png" ContentType="image/png"/>
  <Override PartName="/ppt/media/image36.png" ContentType="image/png"/>
  <Override PartName="/ppt/media/image37.png" ContentType="image/png"/>
  <Override PartName="/ppt/media/image39.png" ContentType="image/png"/>
  <Override PartName="/ppt/media/image40.png" ContentType="image/png"/>
  <Override PartName="/ppt/media/image42.png" ContentType="image/png"/>
  <Override PartName="/ppt/media/image43.png" ContentType="image/png"/>
  <Override PartName="/ppt/media/image44.png" ContentType="image/png"/>
  <Override PartName="/ppt/media/image45.png" ContentType="image/png"/>
  <Override PartName="/ppt/media/image46.png" ContentType="image/png"/>
  <Override PartName="/ppt/media/image47.png" ContentType="image/png"/>
  <Override PartName="/ppt/media/image48.png" ContentType="image/png"/>
  <Override PartName="/ppt/media/image49.png" ContentType="image/png"/>
  <Override PartName="/ppt/media/image50.png" ContentType="image/png"/>
  <Override PartName="/ppt/media/image52.png" ContentType="image/png"/>
  <Override PartName="/ppt/media/image53.png" ContentType="image/png"/>
  <Override PartName="/ppt/media/image54.png" ContentType="image/png"/>
  <Override PartName="/ppt/media/image55.png" ContentType="image/png"/>
  <Override PartName="/ppt/slideLayouts/slideLayout31.xml" ContentType="application/vnd.openxmlformats-officedocument.presentationml.slideLayout+xml"/>
  <Override PartName="/ppt/slideLayouts/slideLayout1.xml" ContentType="application/vnd.openxmlformats-officedocument.presentationml.slideLayout+xml"/>
  <Override PartName="/ppt/slideLayouts/slideLayout32.xml" ContentType="application/vnd.openxmlformats-officedocument.presentationml.slideLayout+xml"/>
  <Override PartName="/ppt/slideLayouts/slideLayout2.xml" ContentType="application/vnd.openxmlformats-officedocument.presentationml.slideLayout+xml"/>
  <Override PartName="/ppt/slideLayouts/slideLayout33.xml" ContentType="application/vnd.openxmlformats-officedocument.presentationml.slideLayout+xml"/>
  <Override PartName="/ppt/slideLayouts/slideLayout3.xml" ContentType="application/vnd.openxmlformats-officedocument.presentationml.slideLayout+xml"/>
  <Override PartName="/ppt/slideLayouts/slideLayout34.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35.xml" ContentType="application/vnd.openxmlformats-officedocument.presentationml.slideLayout+xml"/>
  <Override PartName="/ppt/slideLayouts/slideLayout6.xml" ContentType="application/vnd.openxmlformats-officedocument.presentationml.slideLayout+xml"/>
  <Override PartName="/ppt/slideLayouts/slideLayout36.xml" ContentType="application/vnd.openxmlformats-officedocument.presentationml.slideLayout+xml"/>
  <Override PartName="/ppt/slideLayouts/slideLayout7.xml" ContentType="application/vnd.openxmlformats-officedocument.presentationml.slideLayout+xml"/>
  <Override PartName="/ppt/slideLayouts/slideLayout37.xml" ContentType="application/vnd.openxmlformats-officedocument.presentationml.slideLayout+xml"/>
  <Override PartName="/ppt/slideLayouts/slideLayout8.xml" ContentType="application/vnd.openxmlformats-officedocument.presentationml.slideLayout+xml"/>
  <Override PartName="/ppt/slideLayouts/slideLayout38.xml" ContentType="application/vnd.openxmlformats-officedocument.presentationml.slideLayout+xml"/>
  <Override PartName="/ppt/slideLayouts/slideLayout9.xml" ContentType="application/vnd.openxmlformats-officedocument.presentationml.slideLayout+xml"/>
  <Override PartName="/ppt/slideLayouts/slideLayout3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_rels/slideLayout31.xml.rels" ContentType="application/vnd.openxmlformats-package.relationships+xml"/>
  <Override PartName="/ppt/slideLayouts/_rels/slideLayout53.xml.rels" ContentType="application/vnd.openxmlformats-package.relationships+xml"/>
  <Override PartName="/ppt/slideLayouts/_rels/slideLayout1.xml.rels" ContentType="application/vnd.openxmlformats-package.relationships+xml"/>
  <Override PartName="/ppt/slideLayouts/_rels/slideLayout32.xml.rels" ContentType="application/vnd.openxmlformats-package.relationships+xml"/>
  <Override PartName="/ppt/slideLayouts/_rels/slideLayout54.xml.rels" ContentType="application/vnd.openxmlformats-package.relationships+xml"/>
  <Override PartName="/ppt/slideLayouts/_rels/slideLayout2.xml.rels" ContentType="application/vnd.openxmlformats-package.relationships+xml"/>
  <Override PartName="/ppt/slideLayouts/_rels/slideLayout33.xml.rels" ContentType="application/vnd.openxmlformats-package.relationships+xml"/>
  <Override PartName="/ppt/slideLayouts/_rels/slideLayout3.xml.rels" ContentType="application/vnd.openxmlformats-package.relationships+xml"/>
  <Override PartName="/ppt/slideLayouts/_rels/slideLayout55.xml.rels" ContentType="application/vnd.openxmlformats-package.relationships+xml"/>
  <Override PartName="/ppt/slideLayouts/_rels/slideLayout34.xml.rels" ContentType="application/vnd.openxmlformats-package.relationships+xml"/>
  <Override PartName="/ppt/slideLayouts/_rels/slideLayout4.xml.rels" ContentType="application/vnd.openxmlformats-package.relationships+xml"/>
  <Override PartName="/ppt/slideLayouts/_rels/slideLayout56.xml.rels" ContentType="application/vnd.openxmlformats-package.relationships+xml"/>
  <Override PartName="/ppt/slideLayouts/_rels/slideLayout35.xml.rels" ContentType="application/vnd.openxmlformats-package.relationships+xml"/>
  <Override PartName="/ppt/slideLayouts/_rels/slideLayout5.xml.rels" ContentType="application/vnd.openxmlformats-package.relationships+xml"/>
  <Override PartName="/ppt/slideLayouts/_rels/slideLayout57.xml.rels" ContentType="application/vnd.openxmlformats-package.relationships+xml"/>
  <Override PartName="/ppt/slideLayouts/_rels/slideLayout36.xml.rels" ContentType="application/vnd.openxmlformats-package.relationships+xml"/>
  <Override PartName="/ppt/slideLayouts/_rels/slideLayout6.xml.rels" ContentType="application/vnd.openxmlformats-package.relationships+xml"/>
  <Override PartName="/ppt/slideLayouts/_rels/slideLayout58.xml.rels" ContentType="application/vnd.openxmlformats-package.relationships+xml"/>
  <Override PartName="/ppt/slideLayouts/_rels/slideLayout37.xml.rels" ContentType="application/vnd.openxmlformats-package.relationships+xml"/>
  <Override PartName="/ppt/slideLayouts/_rels/slideLayout7.xml.rels" ContentType="application/vnd.openxmlformats-package.relationships+xml"/>
  <Override PartName="/ppt/slideLayouts/_rels/slideLayout59.xml.rels" ContentType="application/vnd.openxmlformats-package.relationships+xml"/>
  <Override PartName="/ppt/slideLayouts/_rels/slideLayout38.xml.rels" ContentType="application/vnd.openxmlformats-package.relationships+xml"/>
  <Override PartName="/ppt/slideLayouts/_rels/slideLayout8.xml.rels" ContentType="application/vnd.openxmlformats-package.relationships+xml"/>
  <Override PartName="/ppt/slideLayouts/_rels/slideLayout39.xml.rels" ContentType="application/vnd.openxmlformats-package.relationships+xml"/>
  <Override PartName="/ppt/slideLayouts/_rels/slideLayout9.xml.rels" ContentType="application/vnd.openxmlformats-package.relationships+xml"/>
  <Override PartName="/ppt/slideLayouts/_rels/slideLayout10.xml.rels" ContentType="application/vnd.openxmlformats-package.relationships+xml"/>
  <Override PartName="/ppt/slideLayouts/_rels/slideLayout11.xml.rels" ContentType="application/vnd.openxmlformats-package.relationships+xml"/>
  <Override PartName="/ppt/slideLayouts/_rels/slideLayout12.xml.rels" ContentType="application/vnd.openxmlformats-package.relationships+xml"/>
  <Override PartName="/ppt/slideLayouts/_rels/slideLayout13.xml.rels" ContentType="application/vnd.openxmlformats-package.relationships+xml"/>
  <Override PartName="/ppt/slideLayouts/_rels/slideLayout14.xml.rels" ContentType="application/vnd.openxmlformats-package.relationships+xml"/>
  <Override PartName="/ppt/slideLayouts/_rels/slideLayout15.xml.rels" ContentType="application/vnd.openxmlformats-package.relationships+xml"/>
  <Override PartName="/ppt/slideLayouts/_rels/slideLayout16.xml.rels" ContentType="application/vnd.openxmlformats-package.relationships+xml"/>
  <Override PartName="/ppt/slideLayouts/_rels/slideLayout17.xml.rels" ContentType="application/vnd.openxmlformats-package.relationships+xml"/>
  <Override PartName="/ppt/slideLayouts/_rels/slideLayout18.xml.rels" ContentType="application/vnd.openxmlformats-package.relationships+xml"/>
  <Override PartName="/ppt/slideLayouts/_rels/slideLayout19.xml.rels" ContentType="application/vnd.openxmlformats-package.relationships+xml"/>
  <Override PartName="/ppt/slideLayouts/_rels/slideLayout20.xml.rels" ContentType="application/vnd.openxmlformats-package.relationships+xml"/>
  <Override PartName="/ppt/slideLayouts/_rels/slideLayout21.xml.rels" ContentType="application/vnd.openxmlformats-package.relationships+xml"/>
  <Override PartName="/ppt/slideLayouts/_rels/slideLayout22.xml.rels" ContentType="application/vnd.openxmlformats-package.relationships+xml"/>
  <Override PartName="/ppt/slideLayouts/_rels/slideLayout23.xml.rels" ContentType="application/vnd.openxmlformats-package.relationships+xml"/>
  <Override PartName="/ppt/slideLayouts/_rels/slideLayout24.xml.rels" ContentType="application/vnd.openxmlformats-package.relationships+xml"/>
  <Override PartName="/ppt/slideLayouts/_rels/slideLayout25.xml.rels" ContentType="application/vnd.openxmlformats-package.relationships+xml"/>
  <Override PartName="/ppt/slideLayouts/_rels/slideLayout26.xml.rels" ContentType="application/vnd.openxmlformats-package.relationships+xml"/>
  <Override PartName="/ppt/slideLayouts/_rels/slideLayout27.xml.rels" ContentType="application/vnd.openxmlformats-package.relationships+xml"/>
  <Override PartName="/ppt/slideLayouts/_rels/slideLayout28.xml.rels" ContentType="application/vnd.openxmlformats-package.relationships+xml"/>
  <Override PartName="/ppt/slideLayouts/_rels/slideLayout29.xml.rels" ContentType="application/vnd.openxmlformats-package.relationships+xml"/>
  <Override PartName="/ppt/slideLayouts/_rels/slideLayout30.xml.rels" ContentType="application/vnd.openxmlformats-package.relationships+xml"/>
  <Override PartName="/ppt/slideLayouts/_rels/slideLayout40.xml.rels" ContentType="application/vnd.openxmlformats-package.relationships+xml"/>
  <Override PartName="/ppt/slideLayouts/_rels/slideLayout41.xml.rels" ContentType="application/vnd.openxmlformats-package.relationships+xml"/>
  <Override PartName="/ppt/slideLayouts/_rels/slideLayout42.xml.rels" ContentType="application/vnd.openxmlformats-package.relationships+xml"/>
  <Override PartName="/ppt/slideLayouts/_rels/slideLayout43.xml.rels" ContentType="application/vnd.openxmlformats-package.relationships+xml"/>
  <Override PartName="/ppt/slideLayouts/_rels/slideLayout44.xml.rels" ContentType="application/vnd.openxmlformats-package.relationships+xml"/>
  <Override PartName="/ppt/slideLayouts/_rels/slideLayout45.xml.rels" ContentType="application/vnd.openxmlformats-package.relationships+xml"/>
  <Override PartName="/ppt/slideLayouts/_rels/slideLayout46.xml.rels" ContentType="application/vnd.openxmlformats-package.relationships+xml"/>
  <Override PartName="/ppt/slideLayouts/_rels/slideLayout47.xml.rels" ContentType="application/vnd.openxmlformats-package.relationships+xml"/>
  <Override PartName="/ppt/slideLayouts/_rels/slideLayout48.xml.rels" ContentType="application/vnd.openxmlformats-package.relationships+xml"/>
  <Override PartName="/ppt/slideLayouts/_rels/slideLayout49.xml.rels" ContentType="application/vnd.openxmlformats-package.relationships+xml"/>
  <Override PartName="/ppt/slideLayouts/_rels/slideLayout50.xml.rels" ContentType="application/vnd.openxmlformats-package.relationships+xml"/>
  <Override PartName="/ppt/slideLayouts/_rels/slideLayout51.xml.rels" ContentType="application/vnd.openxmlformats-package.relationships+xml"/>
  <Override PartName="/ppt/slideLayouts/_rels/slideLayout52.xml.rels" ContentType="application/vnd.openxmlformats-package.relationships+xml"/>
  <Override PartName="/ppt/slideLayouts/_rels/slideLayout60.xml.rels" ContentType="application/vnd.openxmlformats-package.relationships+xml"/>
  <Override PartName="/ppt/slides/slide1.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3.xml" ContentType="application/vnd.openxmlformats-officedocument.presentationml.slide+xml"/>
  <Override PartName="/ppt/slides/slide21.xml" ContentType="application/vnd.openxmlformats-officedocument.presentationml.slide+xml"/>
  <Override PartName="/ppt/slides/slide4.xml" ContentType="application/vnd.openxmlformats-officedocument.presentationml.slide+xml"/>
  <Override PartName="/ppt/slides/slide22.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23.xml" ContentType="application/vnd.openxmlformats-officedocument.presentationml.slide+xml"/>
  <Override PartName="/ppt/slides/slide7.xml" ContentType="application/vnd.openxmlformats-officedocument.presentationml.slide+xml"/>
  <Override PartName="/ppt/slides/slide24.xml" ContentType="application/vnd.openxmlformats-officedocument.presentationml.slide+xml"/>
  <Override PartName="/ppt/slides/slide8.xml" ContentType="application/vnd.openxmlformats-officedocument.presentationml.slide+xml"/>
  <Override PartName="/ppt/slides/slide25.xml" ContentType="application/vnd.openxmlformats-officedocument.presentationml.slide+xml"/>
  <Override PartName="/ppt/slides/slide9.xml" ContentType="application/vnd.openxmlformats-officedocument.presentationml.slide+xml"/>
  <Override PartName="/ppt/slides/slide26.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_rels/slide35.xml.rels" ContentType="application/vnd.openxmlformats-package.relationships+xml"/>
  <Override PartName="/ppt/slides/_rels/slide1.xml.rels" ContentType="application/vnd.openxmlformats-package.relationships+xml"/>
  <Override PartName="/ppt/slides/_rels/slide22.xml.rels" ContentType="application/vnd.openxmlformats-package.relationships+xml"/>
  <Override PartName="/ppt/slides/_rels/slide36.xml.rels" ContentType="application/vnd.openxmlformats-package.relationships+xml"/>
  <Override PartName="/ppt/slides/_rels/slide2.xml.rels" ContentType="application/vnd.openxmlformats-package.relationships+xml"/>
  <Override PartName="/ppt/slides/_rels/slide20.xml.rels" ContentType="application/vnd.openxmlformats-package.relationships+xml"/>
  <Override PartName="/ppt/slides/_rels/slide37.xml.rels" ContentType="application/vnd.openxmlformats-package.relationships+xml"/>
  <Override PartName="/ppt/slides/_rels/slide3.xml.rels" ContentType="application/vnd.openxmlformats-package.relationships+xml"/>
  <Override PartName="/ppt/slides/_rels/slide21.xml.rels" ContentType="application/vnd.openxmlformats-package.relationships+xml"/>
  <Override PartName="/ppt/slides/_rels/slide4.xml.rels" ContentType="application/vnd.openxmlformats-package.relationships+xml"/>
  <Override PartName="/ppt/slides/_rels/slide38.xml.rels" ContentType="application/vnd.openxmlformats-package.relationships+xml"/>
  <Override PartName="/ppt/slides/_rels/slide5.xml.rels" ContentType="application/vnd.openxmlformats-package.relationships+xml"/>
  <Override PartName="/ppt/slides/_rels/slide39.xml.rels" ContentType="application/vnd.openxmlformats-package.relationships+xml"/>
  <Override PartName="/ppt/slides/_rels/slide23.xml.rels" ContentType="application/vnd.openxmlformats-package.relationships+xml"/>
  <Override PartName="/ppt/slides/_rels/slide6.xml.rels" ContentType="application/vnd.openxmlformats-package.relationships+xml"/>
  <Override PartName="/ppt/slides/_rels/slide24.xml.rels" ContentType="application/vnd.openxmlformats-package.relationships+xml"/>
  <Override PartName="/ppt/slides/_rels/slide7.xml.rels" ContentType="application/vnd.openxmlformats-package.relationships+xml"/>
  <Override PartName="/ppt/slides/_rels/slide25.xml.rels" ContentType="application/vnd.openxmlformats-package.relationships+xml"/>
  <Override PartName="/ppt/slides/_rels/slide8.xml.rels" ContentType="application/vnd.openxmlformats-package.relationships+xml"/>
  <Override PartName="/ppt/slides/_rels/slide26.xml.rels" ContentType="application/vnd.openxmlformats-package.relationships+xml"/>
  <Override PartName="/ppt/slides/_rels/slide9.xml.rels" ContentType="application/vnd.openxmlformats-package.relationships+xml"/>
  <Override PartName="/ppt/slides/_rels/slide10.xml.rels" ContentType="application/vnd.openxmlformats-package.relationships+xml"/>
  <Override PartName="/ppt/slides/_rels/slide11.xml.rels" ContentType="application/vnd.openxmlformats-package.relationships+xml"/>
  <Override PartName="/ppt/slides/_rels/slide12.xml.rels" ContentType="application/vnd.openxmlformats-package.relationships+xml"/>
  <Override PartName="/ppt/slides/_rels/slide13.xml.rels" ContentType="application/vnd.openxmlformats-package.relationships+xml"/>
  <Override PartName="/ppt/slides/_rels/slide14.xml.rels" ContentType="application/vnd.openxmlformats-package.relationships+xml"/>
  <Override PartName="/ppt/slides/_rels/slide15.xml.rels" ContentType="application/vnd.openxmlformats-package.relationships+xml"/>
  <Override PartName="/ppt/slides/_rels/slide16.xml.rels" ContentType="application/vnd.openxmlformats-package.relationships+xml"/>
  <Override PartName="/ppt/slides/_rels/slide17.xml.rels" ContentType="application/vnd.openxmlformats-package.relationships+xml"/>
  <Override PartName="/ppt/slides/_rels/slide18.xml.rels" ContentType="application/vnd.openxmlformats-package.relationships+xml"/>
  <Override PartName="/ppt/slides/_rels/slide19.xml.rels" ContentType="application/vnd.openxmlformats-package.relationships+xml"/>
  <Override PartName="/ppt/slides/_rels/slide27.xml.rels" ContentType="application/vnd.openxmlformats-package.relationships+xml"/>
  <Override PartName="/ppt/slides/_rels/slide28.xml.rels" ContentType="application/vnd.openxmlformats-package.relationships+xml"/>
  <Override PartName="/ppt/slides/_rels/slide29.xml.rels" ContentType="application/vnd.openxmlformats-package.relationships+xml"/>
  <Override PartName="/ppt/slides/_rels/slide30.xml.rels" ContentType="application/vnd.openxmlformats-package.relationships+xml"/>
  <Override PartName="/ppt/slides/_rels/slide31.xml.rels" ContentType="application/vnd.openxmlformats-package.relationships+xml"/>
  <Override PartName="/ppt/slides/_rels/slide32.xml.rels" ContentType="application/vnd.openxmlformats-package.relationships+xml"/>
  <Override PartName="/ppt/slides/_rels/slide33.xml.rels" ContentType="application/vnd.openxmlformats-package.relationships+xml"/>
  <Override PartName="/ppt/slides/_rels/slide34.xml.rels" ContentType="application/vnd.openxmlformats-package.relationships+xml"/>
  <Override PartName="/ppt/slides/_rels/slide40.xml.rels" ContentType="application/vnd.openxmlformats-package.relationships+xml"/>
  <Override PartName="/ppt/slides/_rels/slide41.xml.rels" ContentType="application/vnd.openxmlformats-package.relationships+xml"/>
  <Override PartName="/ppt/slides/_rels/slide42.xml.rels" ContentType="application/vnd.openxmlformats-package.relationships+xml"/>
  <Override PartName="/ppt/slides/_rels/slide43.xml.rels" ContentType="application/vnd.openxmlformats-package.relationships+xml"/>
  <Override PartName="/ppt/slides/_rels/slide44.xml.rels" ContentType="application/vnd.openxmlformats-package.relationships+xml"/>
  <Override PartName="/ppt/slides/_rels/slide45.xml.rels" ContentType="application/vnd.openxmlformats-package.relationships+xml"/>
  <Override PartName="/ppt/slides/_rels/slide46.xml.rels" ContentType="application/vnd.openxmlformats-package.relationships+xml"/>
  <Override PartName="/ppt/slides/_rels/slide47.xml.rels" ContentType="application/vnd.openxmlformats-package.relationships+xml"/>
  <Override PartName="/ppt/presProps.xml" ContentType="application/vnd.openxmlformats-officedocument.presentationml.presProps+xml"/>
  <Override PartName="/ppt/_rels/presentation.xml.rels" ContentType="application/vnd.openxmlformats-package.relationships+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custom-properties" Target="docProps/custom.xml"/><Relationship Id="rId4" Type="http://schemas.openxmlformats.org/officeDocument/2006/relationships/officeDocument" Target="ppt/presentation.xml"/>
</Relationships>
</file>

<file path=ppt/presentation.xml><?xml version="1.0" encoding="utf-8"?>
<p:presentation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sldMasterIdLst>
    <p:sldMasterId id="2147483648" r:id="rId2"/>
    <p:sldMasterId id="2147483661" r:id="rId3"/>
    <p:sldMasterId id="2147483674" r:id="rId4"/>
    <p:sldMasterId id="2147483687" r:id="rId5"/>
    <p:sldMasterId id="2147483700" r:id="rId6"/>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 id="297" r:id="rId48"/>
    <p:sldId id="298" r:id="rId49"/>
    <p:sldId id="299" r:id="rId50"/>
    <p:sldId id="300" r:id="rId51"/>
    <p:sldId id="301" r:id="rId52"/>
    <p:sldId id="302" r:id="rId53"/>
  </p:sldIdLst>
  <p:sldSz cx="12192000" cy="6858000"/>
  <p:notesSz cx="7559675" cy="10691813"/>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ationPr>
</file>

<file path=ppt/_rels/presentation.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Master" Target="slideMasters/slideMaster1.xml"/><Relationship Id="rId3" Type="http://schemas.openxmlformats.org/officeDocument/2006/relationships/slideMaster" Target="slideMasters/slideMaster2.xml"/><Relationship Id="rId4" Type="http://schemas.openxmlformats.org/officeDocument/2006/relationships/slideMaster" Target="slideMasters/slideMaster3.xml"/><Relationship Id="rId5" Type="http://schemas.openxmlformats.org/officeDocument/2006/relationships/slideMaster" Target="slideMasters/slideMaster4.xml"/><Relationship Id="rId6" Type="http://schemas.openxmlformats.org/officeDocument/2006/relationships/slideMaster" Target="slideMasters/slideMaster5.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 Id="rId28" Type="http://schemas.openxmlformats.org/officeDocument/2006/relationships/slide" Target="slides/slide22.xml"/><Relationship Id="rId29" Type="http://schemas.openxmlformats.org/officeDocument/2006/relationships/slide" Target="slides/slide23.xml"/><Relationship Id="rId30" Type="http://schemas.openxmlformats.org/officeDocument/2006/relationships/slide" Target="slides/slide24.xml"/><Relationship Id="rId31" Type="http://schemas.openxmlformats.org/officeDocument/2006/relationships/slide" Target="slides/slide25.xml"/><Relationship Id="rId32" Type="http://schemas.openxmlformats.org/officeDocument/2006/relationships/slide" Target="slides/slide26.xml"/><Relationship Id="rId33" Type="http://schemas.openxmlformats.org/officeDocument/2006/relationships/slide" Target="slides/slide27.xml"/><Relationship Id="rId34" Type="http://schemas.openxmlformats.org/officeDocument/2006/relationships/slide" Target="slides/slide28.xml"/><Relationship Id="rId35" Type="http://schemas.openxmlformats.org/officeDocument/2006/relationships/slide" Target="slides/slide29.xml"/><Relationship Id="rId36" Type="http://schemas.openxmlformats.org/officeDocument/2006/relationships/slide" Target="slides/slide30.xml"/><Relationship Id="rId37" Type="http://schemas.openxmlformats.org/officeDocument/2006/relationships/slide" Target="slides/slide31.xml"/><Relationship Id="rId38" Type="http://schemas.openxmlformats.org/officeDocument/2006/relationships/slide" Target="slides/slide32.xml"/><Relationship Id="rId39" Type="http://schemas.openxmlformats.org/officeDocument/2006/relationships/slide" Target="slides/slide33.xml"/><Relationship Id="rId40" Type="http://schemas.openxmlformats.org/officeDocument/2006/relationships/slide" Target="slides/slide34.xml"/><Relationship Id="rId41" Type="http://schemas.openxmlformats.org/officeDocument/2006/relationships/slide" Target="slides/slide35.xml"/><Relationship Id="rId42" Type="http://schemas.openxmlformats.org/officeDocument/2006/relationships/slide" Target="slides/slide36.xml"/><Relationship Id="rId43" Type="http://schemas.openxmlformats.org/officeDocument/2006/relationships/slide" Target="slides/slide37.xml"/><Relationship Id="rId44" Type="http://schemas.openxmlformats.org/officeDocument/2006/relationships/slide" Target="slides/slide38.xml"/><Relationship Id="rId45" Type="http://schemas.openxmlformats.org/officeDocument/2006/relationships/slide" Target="slides/slide39.xml"/><Relationship Id="rId46" Type="http://schemas.openxmlformats.org/officeDocument/2006/relationships/slide" Target="slides/slide40.xml"/><Relationship Id="rId47" Type="http://schemas.openxmlformats.org/officeDocument/2006/relationships/slide" Target="slides/slide41.xml"/><Relationship Id="rId48" Type="http://schemas.openxmlformats.org/officeDocument/2006/relationships/slide" Target="slides/slide42.xml"/><Relationship Id="rId49" Type="http://schemas.openxmlformats.org/officeDocument/2006/relationships/slide" Target="slides/slide43.xml"/><Relationship Id="rId50" Type="http://schemas.openxmlformats.org/officeDocument/2006/relationships/slide" Target="slides/slide44.xml"/><Relationship Id="rId51" Type="http://schemas.openxmlformats.org/officeDocument/2006/relationships/slide" Target="slides/slide45.xml"/><Relationship Id="rId52" Type="http://schemas.openxmlformats.org/officeDocument/2006/relationships/slide" Target="slides/slide46.xml"/><Relationship Id="rId53" Type="http://schemas.openxmlformats.org/officeDocument/2006/relationships/slide" Target="slides/slide47.xml"/><Relationship Id="rId54" Type="http://schemas.openxmlformats.org/officeDocument/2006/relationships/presProps" Target="presProps.xml"/>
</Relationships>
</file>

<file path=ppt/charts/chart1.xml><?xml version="1.0" encoding="utf-8"?>
<c:chartSpace xmlns:c="http://schemas.openxmlformats.org/drawingml/2006/chart" xmlns:a="http://schemas.openxmlformats.org/drawingml/2006/main" xmlns:r="http://schemas.openxmlformats.org/officeDocument/2006/relationships">
  <c:lang val="en-US"/>
  <c:roundedCorners val="0"/>
  <c:chart>
    <c:autoTitleDeleted val="1"/>
    <c:plotArea>
      <c:layout>
        <c:manualLayout>
          <c:layoutTarget val="inner"/>
          <c:xMode val="edge"/>
          <c:yMode val="edge"/>
          <c:x val="0.0505426686529049"/>
          <c:y val="0.075707702435813"/>
          <c:w val="0.949457331347095"/>
          <c:h val="0.83788676761027"/>
        </c:manualLayout>
      </c:layout>
      <c:barChart>
        <c:barDir val="col"/>
        <c:grouping val="clustered"/>
        <c:varyColors val="0"/>
        <c:ser>
          <c:idx val="0"/>
          <c:order val="0"/>
          <c:tx>
            <c:strRef>
              <c:f>label 0</c:f>
              <c:strCache>
                <c:ptCount val="1"/>
                <c:pt idx="0">
                  <c:v>Average field size</c:v>
                </c:pt>
              </c:strCache>
            </c:strRef>
          </c:tx>
          <c:spPr>
            <a:solidFill>
              <a:srgbClr val="92d050"/>
            </a:solidFill>
            <a:ln w="0">
              <a:noFill/>
            </a:ln>
          </c:spPr>
          <c:invertIfNegative val="0"/>
          <c:dPt>
            <c:idx val="0"/>
            <c:invertIfNegative val="0"/>
            <c:spPr>
              <a:solidFill>
                <a:srgbClr val="957f66"/>
              </a:solidFill>
              <a:ln w="0">
                <a:noFill/>
              </a:ln>
            </c:spPr>
          </c:dPt>
          <c:dLbls>
            <c:dLbl>
              <c:idx val="0"/>
              <c:txPr>
                <a:bodyPr wrap="square"/>
                <a:lstStyle/>
                <a:p>
                  <a:pPr>
                    <a:defRPr b="0" sz="1000" spc="-1" strike="noStrike">
                      <a:solidFill>
                        <a:srgbClr val="000000"/>
                      </a:solidFill>
                      <a:latin typeface="Calibri"/>
                    </a:defRPr>
                  </a:pPr>
                </a:p>
              </c:txPr>
              <c:dLblPos val="outEnd"/>
              <c:showLegendKey val="0"/>
              <c:showVal val="0"/>
              <c:showCatName val="0"/>
              <c:showSerName val="0"/>
              <c:showPercent val="0"/>
              <c:separator>; </c:separator>
            </c:dLbl>
            <c:txPr>
              <a:bodyPr wrap="square"/>
              <a:lstStyle/>
              <a:p>
                <a:pPr>
                  <a:defRPr b="0" sz="1000" spc="-1" strike="noStrike">
                    <a:solidFill>
                      <a:srgbClr val="000000"/>
                    </a:solidFill>
                    <a:latin typeface="Calibri"/>
                  </a:defRPr>
                </a:pPr>
              </a:p>
            </c:txPr>
            <c:dLblPos val="outEnd"/>
            <c:showLegendKey val="0"/>
            <c:showVal val="0"/>
            <c:showCatName val="0"/>
            <c:showSerName val="0"/>
            <c:showPercent val="0"/>
            <c:separator>; </c:separator>
            <c:showLeaderLines val="1"/>
            <c:extLst>
              <c:ext xmlns:c15="http://schemas.microsoft.com/office/drawing/2012/chart" uri="{CE6537A1-D6FC-4f65-9D91-7224C49458BB}">
                <c15:showLeaderLines val="1"/>
              </c:ext>
            </c:extLst>
          </c:dLbls>
          <c:cat>
            <c:strRef>
              <c:f>categories</c:f>
              <c:strCache>
                <c:ptCount val="26"/>
                <c:pt idx="0">
                  <c:v>SK</c:v>
                </c:pt>
                <c:pt idx="1">
                  <c:v>EE</c:v>
                </c:pt>
                <c:pt idx="2">
                  <c:v>LT</c:v>
                </c:pt>
                <c:pt idx="3">
                  <c:v>CZ</c:v>
                </c:pt>
                <c:pt idx="4">
                  <c:v>LV</c:v>
                </c:pt>
                <c:pt idx="5">
                  <c:v>HU</c:v>
                </c:pt>
                <c:pt idx="6">
                  <c:v>BG</c:v>
                </c:pt>
                <c:pt idx="7">
                  <c:v>DK</c:v>
                </c:pt>
                <c:pt idx="8">
                  <c:v>RO</c:v>
                </c:pt>
                <c:pt idx="9">
                  <c:v>SE</c:v>
                </c:pt>
                <c:pt idx="10">
                  <c:v>DE</c:v>
                </c:pt>
                <c:pt idx="11">
                  <c:v>FR</c:v>
                </c:pt>
                <c:pt idx="12">
                  <c:v>NL</c:v>
                </c:pt>
                <c:pt idx="13">
                  <c:v>FI</c:v>
                </c:pt>
                <c:pt idx="14">
                  <c:v>PL</c:v>
                </c:pt>
                <c:pt idx="15">
                  <c:v>IE</c:v>
                </c:pt>
                <c:pt idx="16">
                  <c:v>LU</c:v>
                </c:pt>
                <c:pt idx="17">
                  <c:v>ES</c:v>
                </c:pt>
                <c:pt idx="18">
                  <c:v>PT</c:v>
                </c:pt>
                <c:pt idx="19">
                  <c:v>BE</c:v>
                </c:pt>
                <c:pt idx="20">
                  <c:v>IT</c:v>
                </c:pt>
                <c:pt idx="21">
                  <c:v>AT</c:v>
                </c:pt>
                <c:pt idx="22">
                  <c:v>HR</c:v>
                </c:pt>
                <c:pt idx="23">
                  <c:v>EL</c:v>
                </c:pt>
                <c:pt idx="24">
                  <c:v>SI</c:v>
                </c:pt>
                <c:pt idx="25">
                  <c:v>MT</c:v>
                </c:pt>
              </c:strCache>
            </c:strRef>
          </c:cat>
          <c:val>
            <c:numRef>
              <c:f>0</c:f>
              <c:numCache>
                <c:formatCode>General</c:formatCode>
                <c:ptCount val="26"/>
                <c:pt idx="0">
                  <c:v>12</c:v>
                </c:pt>
                <c:pt idx="1">
                  <c:v>10.6</c:v>
                </c:pt>
                <c:pt idx="2">
                  <c:v>10.5</c:v>
                </c:pt>
                <c:pt idx="3">
                  <c:v>9.4</c:v>
                </c:pt>
                <c:pt idx="4">
                  <c:v>8.8</c:v>
                </c:pt>
                <c:pt idx="5">
                  <c:v>8.6</c:v>
                </c:pt>
                <c:pt idx="6">
                  <c:v>8.3</c:v>
                </c:pt>
                <c:pt idx="7">
                  <c:v>7.5</c:v>
                </c:pt>
                <c:pt idx="8">
                  <c:v>4.5</c:v>
                </c:pt>
                <c:pt idx="9">
                  <c:v>4.5</c:v>
                </c:pt>
                <c:pt idx="10">
                  <c:v>4.2</c:v>
                </c:pt>
                <c:pt idx="11">
                  <c:v>4.1</c:v>
                </c:pt>
                <c:pt idx="12">
                  <c:v>3.6</c:v>
                </c:pt>
                <c:pt idx="13">
                  <c:v>3.5</c:v>
                </c:pt>
                <c:pt idx="14">
                  <c:v>3.4</c:v>
                </c:pt>
                <c:pt idx="15">
                  <c:v>3.1</c:v>
                </c:pt>
                <c:pt idx="16">
                  <c:v>3.1</c:v>
                </c:pt>
                <c:pt idx="17">
                  <c:v>3</c:v>
                </c:pt>
                <c:pt idx="18">
                  <c:v>2.9</c:v>
                </c:pt>
                <c:pt idx="19">
                  <c:v>2.8</c:v>
                </c:pt>
                <c:pt idx="20">
                  <c:v>2.5</c:v>
                </c:pt>
                <c:pt idx="21">
                  <c:v>2.5</c:v>
                </c:pt>
                <c:pt idx="22">
                  <c:v>2</c:v>
                </c:pt>
                <c:pt idx="23">
                  <c:v>1.7</c:v>
                </c:pt>
                <c:pt idx="24">
                  <c:v>1.5</c:v>
                </c:pt>
                <c:pt idx="25">
                  <c:v>0.8</c:v>
                </c:pt>
              </c:numCache>
            </c:numRef>
          </c:val>
        </c:ser>
        <c:gapWidth val="219"/>
        <c:overlap val="-27"/>
        <c:axId val="59656332"/>
        <c:axId val="6096898"/>
      </c:barChart>
      <c:catAx>
        <c:axId val="59656332"/>
        <c:scaling>
          <c:orientation val="minMax"/>
        </c:scaling>
        <c:delete val="0"/>
        <c:axPos val="b"/>
        <c:numFmt formatCode="General" sourceLinked="0"/>
        <c:majorTickMark val="none"/>
        <c:minorTickMark val="none"/>
        <c:tickLblPos val="nextTo"/>
        <c:spPr>
          <a:ln w="9360">
            <a:solidFill>
              <a:srgbClr val="d9d9d9"/>
            </a:solidFill>
            <a:round/>
          </a:ln>
        </c:spPr>
        <c:txPr>
          <a:bodyPr/>
          <a:lstStyle/>
          <a:p>
            <a:pPr>
              <a:defRPr b="0" sz="900" spc="-1" strike="noStrike">
                <a:solidFill>
                  <a:srgbClr val="595959"/>
                </a:solidFill>
                <a:latin typeface="Calibri"/>
              </a:defRPr>
            </a:pPr>
          </a:p>
        </c:txPr>
        <c:crossAx val="6096898"/>
        <c:crosses val="autoZero"/>
        <c:auto val="1"/>
        <c:lblAlgn val="ctr"/>
        <c:lblOffset val="100"/>
        <c:noMultiLvlLbl val="0"/>
      </c:catAx>
      <c:valAx>
        <c:axId val="6096898"/>
        <c:scaling>
          <c:orientation val="minMax"/>
          <c:max val="12"/>
        </c:scaling>
        <c:delete val="0"/>
        <c:axPos val="l"/>
        <c:majorGridlines>
          <c:spPr>
            <a:ln w="9360">
              <a:solidFill>
                <a:srgbClr val="d9d9d9"/>
              </a:solidFill>
              <a:round/>
            </a:ln>
          </c:spPr>
        </c:majorGridlines>
        <c:numFmt formatCode="General" sourceLinked="0"/>
        <c:majorTickMark val="none"/>
        <c:minorTickMark val="none"/>
        <c:tickLblPos val="nextTo"/>
        <c:spPr>
          <a:ln w="6480">
            <a:noFill/>
          </a:ln>
        </c:spPr>
        <c:txPr>
          <a:bodyPr/>
          <a:lstStyle/>
          <a:p>
            <a:pPr>
              <a:defRPr b="0" sz="900" spc="-1" strike="noStrike">
                <a:solidFill>
                  <a:srgbClr val="595959"/>
                </a:solidFill>
                <a:latin typeface="Calibri"/>
              </a:defRPr>
            </a:pPr>
          </a:p>
        </c:txPr>
        <c:crossAx val="59656332"/>
        <c:crosses val="autoZero"/>
        <c:crossBetween val="between"/>
      </c:valAx>
      <c:spPr>
        <a:noFill/>
        <a:ln w="0">
          <a:noFill/>
        </a:ln>
      </c:spPr>
    </c:plotArea>
    <c:plotVisOnly val="1"/>
    <c:dispBlanksAs val="gap"/>
  </c:chart>
  <c:spPr>
    <a:noFill/>
    <a:ln w="9360">
      <a:noFill/>
    </a:ln>
  </c:spPr>
</c:chartSpace>
</file>

<file path=ppt/charts/chart2.xml><?xml version="1.0" encoding="utf-8"?>
<c:chartSpace xmlns:c="http://schemas.openxmlformats.org/drawingml/2006/chart" xmlns:a="http://schemas.openxmlformats.org/drawingml/2006/main" xmlns:r="http://schemas.openxmlformats.org/officeDocument/2006/relationships">
  <c:lang val="en-US"/>
  <c:roundedCorners val="0"/>
  <c:chart>
    <c:autoTitleDeleted val="1"/>
    <c:plotArea>
      <c:lineChart>
        <c:grouping val="standard"/>
        <c:varyColors val="0"/>
        <c:ser>
          <c:idx val="0"/>
          <c:order val="0"/>
          <c:tx>
            <c:strRef>
              <c:f>label 0</c:f>
              <c:strCache>
                <c:ptCount val="1"/>
                <c:pt idx="0">
                  <c:v>SK</c:v>
                </c:pt>
              </c:strCache>
            </c:strRef>
          </c:tx>
          <c:spPr>
            <a:solidFill>
              <a:srgbClr val="957f66"/>
            </a:solidFill>
            <a:ln cap="rnd" w="28440">
              <a:solidFill>
                <a:srgbClr val="957f66"/>
              </a:solidFill>
              <a:round/>
            </a:ln>
          </c:spPr>
          <c:marker>
            <c:symbol val="none"/>
          </c:marker>
          <c:dLbls>
            <c:txPr>
              <a:bodyPr wrap="square"/>
              <a:lstStyle/>
              <a:p>
                <a:pPr>
                  <a:defRPr b="0" sz="1000" spc="-1" strike="noStrike">
                    <a:solidFill>
                      <a:srgbClr val="000000"/>
                    </a:solidFill>
                    <a:latin typeface="Calibri"/>
                  </a:defRPr>
                </a:pPr>
              </a:p>
            </c:txPr>
            <c:dLblPos val="r"/>
            <c:showLegendKey val="0"/>
            <c:showVal val="0"/>
            <c:showCatName val="0"/>
            <c:showSerName val="0"/>
            <c:showPercent val="0"/>
            <c:separator>; </c:separator>
            <c:showLeaderLines val="1"/>
            <c:extLst>
              <c:ext xmlns:c15="http://schemas.microsoft.com/office/drawing/2012/chart" uri="{CE6537A1-D6FC-4f65-9D91-7224C49458BB}">
                <c15:showLeaderLines val="1"/>
              </c:ext>
            </c:extLst>
          </c:dLbls>
          <c:cat>
            <c:strRef>
              <c:f>categories</c:f>
              <c:strCache>
                <c:ptCount val="12"/>
                <c:pt idx="0">
                  <c:v>n. l.05n051905al</c:v>
                </c:pt>
                <c:pt idx="1">
                  <c:v>n. l.05n051905al</c:v>
                </c:pt>
                <c:pt idx="2">
                  <c:v>n. l.05n051905al</c:v>
                </c:pt>
                <c:pt idx="3">
                  <c:v>n. l.05n051905al</c:v>
                </c:pt>
                <c:pt idx="4">
                  <c:v>n. l.05n051905al</c:v>
                </c:pt>
                <c:pt idx="5">
                  <c:v>n. l.05n051905al</c:v>
                </c:pt>
                <c:pt idx="6">
                  <c:v>n. l.05n051905al</c:v>
                </c:pt>
                <c:pt idx="7">
                  <c:v>n. l.05n051905al</c:v>
                </c:pt>
                <c:pt idx="8">
                  <c:v>n. l.05n051905al</c:v>
                </c:pt>
                <c:pt idx="9">
                  <c:v>n. l.05n051905al</c:v>
                </c:pt>
                <c:pt idx="10">
                  <c:v>n. l.05n051905al</c:v>
                </c:pt>
                <c:pt idx="11">
                  <c:v>n. l.05n051905al</c:v>
                </c:pt>
              </c:strCache>
            </c:strRef>
          </c:cat>
          <c:val>
            <c:numRef>
              <c:f>0</c:f>
              <c:numCache>
                <c:formatCode>General</c:formatCode>
                <c:ptCount val="12"/>
                <c:pt idx="0">
                  <c:v>100</c:v>
                </c:pt>
                <c:pt idx="1">
                  <c:v>103.111765788989</c:v>
                </c:pt>
                <c:pt idx="2">
                  <c:v>104.851776836678</c:v>
                </c:pt>
                <c:pt idx="3">
                  <c:v>109.197201252071</c:v>
                </c:pt>
                <c:pt idx="4">
                  <c:v>91.9351868900755</c:v>
                </c:pt>
                <c:pt idx="5">
                  <c:v>91.0881973853802</c:v>
                </c:pt>
                <c:pt idx="6">
                  <c:v>95.240287239919</c:v>
                </c:pt>
                <c:pt idx="7">
                  <c:v>83.2811636899282</c:v>
                </c:pt>
                <c:pt idx="8">
                  <c:v>88.4367519793777</c:v>
                </c:pt>
                <c:pt idx="9">
                  <c:v>86.7888050082858</c:v>
                </c:pt>
                <c:pt idx="10">
                  <c:v>85.6748296814583</c:v>
                </c:pt>
                <c:pt idx="11">
                  <c:v>85.5551463818818</c:v>
                </c:pt>
              </c:numCache>
            </c:numRef>
          </c:val>
          <c:smooth val="0"/>
        </c:ser>
        <c:ser>
          <c:idx val="1"/>
          <c:order val="1"/>
          <c:tx>
            <c:strRef>
              <c:f>label 1</c:f>
              <c:strCache>
                <c:ptCount val="1"/>
                <c:pt idx="0">
                  <c:v>CZ</c:v>
                </c:pt>
              </c:strCache>
            </c:strRef>
          </c:tx>
          <c:spPr>
            <a:solidFill>
              <a:srgbClr val="bfb2a2"/>
            </a:solidFill>
            <a:ln cap="rnd" w="28440">
              <a:solidFill>
                <a:srgbClr val="bfb2a2"/>
              </a:solidFill>
              <a:round/>
            </a:ln>
          </c:spPr>
          <c:marker>
            <c:symbol val="none"/>
          </c:marker>
          <c:dLbls>
            <c:txPr>
              <a:bodyPr wrap="square"/>
              <a:lstStyle/>
              <a:p>
                <a:pPr>
                  <a:defRPr b="0" sz="1000" spc="-1" strike="noStrike">
                    <a:solidFill>
                      <a:srgbClr val="000000"/>
                    </a:solidFill>
                    <a:latin typeface="Calibri"/>
                  </a:defRPr>
                </a:pPr>
              </a:p>
            </c:txPr>
            <c:dLblPos val="r"/>
            <c:showLegendKey val="0"/>
            <c:showVal val="0"/>
            <c:showCatName val="0"/>
            <c:showSerName val="0"/>
            <c:showPercent val="0"/>
            <c:separator>; </c:separator>
            <c:showLeaderLines val="1"/>
            <c:extLst>
              <c:ext xmlns:c15="http://schemas.microsoft.com/office/drawing/2012/chart" uri="{CE6537A1-D6FC-4f65-9D91-7224C49458BB}">
                <c15:showLeaderLines val="1"/>
              </c:ext>
            </c:extLst>
          </c:dLbls>
          <c:cat>
            <c:strRef>
              <c:f>categories</c:f>
              <c:strCache>
                <c:ptCount val="12"/>
                <c:pt idx="0">
                  <c:v>n. l.05n051905al</c:v>
                </c:pt>
                <c:pt idx="1">
                  <c:v>n. l.05n051905al</c:v>
                </c:pt>
                <c:pt idx="2">
                  <c:v>n. l.05n051905al</c:v>
                </c:pt>
                <c:pt idx="3">
                  <c:v>n. l.05n051905al</c:v>
                </c:pt>
                <c:pt idx="4">
                  <c:v>n. l.05n051905al</c:v>
                </c:pt>
                <c:pt idx="5">
                  <c:v>n. l.05n051905al</c:v>
                </c:pt>
                <c:pt idx="6">
                  <c:v>n. l.05n051905al</c:v>
                </c:pt>
                <c:pt idx="7">
                  <c:v>n. l.05n051905al</c:v>
                </c:pt>
                <c:pt idx="8">
                  <c:v>n. l.05n051905al</c:v>
                </c:pt>
                <c:pt idx="9">
                  <c:v>n. l.05n051905al</c:v>
                </c:pt>
                <c:pt idx="10">
                  <c:v>n. l.05n051905al</c:v>
                </c:pt>
                <c:pt idx="11">
                  <c:v>n. l.05n051905al</c:v>
                </c:pt>
              </c:strCache>
            </c:strRef>
          </c:cat>
          <c:val>
            <c:numRef>
              <c:f>1</c:f>
              <c:numCache>
                <c:formatCode>General</c:formatCode>
                <c:ptCount val="12"/>
                <c:pt idx="0">
                  <c:v>100</c:v>
                </c:pt>
                <c:pt idx="1">
                  <c:v>96.3276231263383</c:v>
                </c:pt>
                <c:pt idx="2">
                  <c:v>95.899357601713</c:v>
                </c:pt>
                <c:pt idx="3">
                  <c:v>92.8051391862955</c:v>
                </c:pt>
                <c:pt idx="4">
                  <c:v>87.3982869379015</c:v>
                </c:pt>
                <c:pt idx="5">
                  <c:v>82.6231263383298</c:v>
                </c:pt>
                <c:pt idx="6">
                  <c:v>80.3319057815846</c:v>
                </c:pt>
                <c:pt idx="7">
                  <c:v>79.7430406852248</c:v>
                </c:pt>
                <c:pt idx="8">
                  <c:v>79.4325481798715</c:v>
                </c:pt>
                <c:pt idx="9">
                  <c:v>78.3297644539614</c:v>
                </c:pt>
                <c:pt idx="10">
                  <c:v>77.3019271948608</c:v>
                </c:pt>
                <c:pt idx="11">
                  <c:v>75.3426124197002</c:v>
                </c:pt>
              </c:numCache>
            </c:numRef>
          </c:val>
          <c:smooth val="0"/>
        </c:ser>
        <c:ser>
          <c:idx val="2"/>
          <c:order val="2"/>
          <c:tx>
            <c:strRef>
              <c:f>label 2</c:f>
              <c:strCache>
                <c:ptCount val="1"/>
                <c:pt idx="0">
                  <c:v>HU</c:v>
                </c:pt>
              </c:strCache>
            </c:strRef>
          </c:tx>
          <c:spPr>
            <a:solidFill>
              <a:srgbClr val="628624"/>
            </a:solidFill>
            <a:ln cap="rnd" w="28440">
              <a:solidFill>
                <a:srgbClr val="628624"/>
              </a:solidFill>
              <a:round/>
            </a:ln>
          </c:spPr>
          <c:marker>
            <c:symbol val="none"/>
          </c:marker>
          <c:dLbls>
            <c:txPr>
              <a:bodyPr wrap="square"/>
              <a:lstStyle/>
              <a:p>
                <a:pPr>
                  <a:defRPr b="0" sz="1000" spc="-1" strike="noStrike">
                    <a:solidFill>
                      <a:srgbClr val="000000"/>
                    </a:solidFill>
                    <a:latin typeface="Calibri"/>
                  </a:defRPr>
                </a:pPr>
              </a:p>
            </c:txPr>
            <c:dLblPos val="r"/>
            <c:showLegendKey val="0"/>
            <c:showVal val="0"/>
            <c:showCatName val="0"/>
            <c:showSerName val="0"/>
            <c:showPercent val="0"/>
            <c:separator>; </c:separator>
            <c:showLeaderLines val="1"/>
            <c:extLst>
              <c:ext xmlns:c15="http://schemas.microsoft.com/office/drawing/2012/chart" uri="{CE6537A1-D6FC-4f65-9D91-7224C49458BB}">
                <c15:showLeaderLines val="1"/>
              </c:ext>
            </c:extLst>
          </c:dLbls>
          <c:cat>
            <c:strRef>
              <c:f>categories</c:f>
              <c:strCache>
                <c:ptCount val="12"/>
                <c:pt idx="0">
                  <c:v>n. l.05n051905al</c:v>
                </c:pt>
                <c:pt idx="1">
                  <c:v>n. l.05n051905al</c:v>
                </c:pt>
                <c:pt idx="2">
                  <c:v>n. l.05n051905al</c:v>
                </c:pt>
                <c:pt idx="3">
                  <c:v>n. l.05n051905al</c:v>
                </c:pt>
                <c:pt idx="4">
                  <c:v>n. l.05n051905al</c:v>
                </c:pt>
                <c:pt idx="5">
                  <c:v>n. l.05n051905al</c:v>
                </c:pt>
                <c:pt idx="6">
                  <c:v>n. l.05n051905al</c:v>
                </c:pt>
                <c:pt idx="7">
                  <c:v>n. l.05n051905al</c:v>
                </c:pt>
                <c:pt idx="8">
                  <c:v>n. l.05n051905al</c:v>
                </c:pt>
                <c:pt idx="9">
                  <c:v>n. l.05n051905al</c:v>
                </c:pt>
                <c:pt idx="10">
                  <c:v>n. l.05n051905al</c:v>
                </c:pt>
                <c:pt idx="11">
                  <c:v>n. l.05n051905al</c:v>
                </c:pt>
              </c:strCache>
            </c:strRef>
          </c:cat>
          <c:val>
            <c:numRef>
              <c:f>2</c:f>
              <c:numCache>
                <c:formatCode>General</c:formatCode>
                <c:ptCount val="12"/>
                <c:pt idx="0">
                  <c:v>100</c:v>
                </c:pt>
                <c:pt idx="1">
                  <c:v>96.1231470923603</c:v>
                </c:pt>
                <c:pt idx="2">
                  <c:v>89.9657924743444</c:v>
                </c:pt>
                <c:pt idx="3">
                  <c:v>84.9486887115165</c:v>
                </c:pt>
                <c:pt idx="4">
                  <c:v>84.7206385404789</c:v>
                </c:pt>
                <c:pt idx="5">
                  <c:v>86.4310148232611</c:v>
                </c:pt>
                <c:pt idx="6">
                  <c:v>88.369441277081</c:v>
                </c:pt>
                <c:pt idx="7">
                  <c:v>90.8779931584949</c:v>
                </c:pt>
                <c:pt idx="8">
                  <c:v>92.7023945267959</c:v>
                </c:pt>
                <c:pt idx="9">
                  <c:v>92.3603192702395</c:v>
                </c:pt>
                <c:pt idx="10">
                  <c:v>91.2200684150513</c:v>
                </c:pt>
                <c:pt idx="11">
                  <c:v>88.7115165336374</c:v>
                </c:pt>
              </c:numCache>
            </c:numRef>
          </c:val>
          <c:smooth val="0"/>
        </c:ser>
        <c:ser>
          <c:idx val="3"/>
          <c:order val="3"/>
          <c:tx>
            <c:strRef>
              <c:f>label 3</c:f>
              <c:strCache>
                <c:ptCount val="1"/>
                <c:pt idx="0">
                  <c:v>PL</c:v>
                </c:pt>
              </c:strCache>
            </c:strRef>
          </c:tx>
          <c:spPr>
            <a:solidFill>
              <a:srgbClr val="b8db7c"/>
            </a:solidFill>
            <a:ln cap="rnd" w="28440">
              <a:solidFill>
                <a:srgbClr val="b8db7c"/>
              </a:solidFill>
              <a:round/>
            </a:ln>
          </c:spPr>
          <c:marker>
            <c:symbol val="none"/>
          </c:marker>
          <c:dLbls>
            <c:txPr>
              <a:bodyPr wrap="square"/>
              <a:lstStyle/>
              <a:p>
                <a:pPr>
                  <a:defRPr b="0" sz="1000" spc="-1" strike="noStrike">
                    <a:solidFill>
                      <a:srgbClr val="000000"/>
                    </a:solidFill>
                    <a:latin typeface="Calibri"/>
                  </a:defRPr>
                </a:pPr>
              </a:p>
            </c:txPr>
            <c:dLblPos val="r"/>
            <c:showLegendKey val="0"/>
            <c:showVal val="0"/>
            <c:showCatName val="0"/>
            <c:showSerName val="0"/>
            <c:showPercent val="0"/>
            <c:separator>; </c:separator>
            <c:showLeaderLines val="1"/>
            <c:extLst>
              <c:ext xmlns:c15="http://schemas.microsoft.com/office/drawing/2012/chart" uri="{CE6537A1-D6FC-4f65-9D91-7224C49458BB}">
                <c15:showLeaderLines val="1"/>
              </c:ext>
            </c:extLst>
          </c:dLbls>
          <c:cat>
            <c:strRef>
              <c:f>categories</c:f>
              <c:strCache>
                <c:ptCount val="12"/>
                <c:pt idx="0">
                  <c:v>n. l.05n051905al</c:v>
                </c:pt>
                <c:pt idx="1">
                  <c:v>n. l.05n051905al</c:v>
                </c:pt>
                <c:pt idx="2">
                  <c:v>n. l.05n051905al</c:v>
                </c:pt>
                <c:pt idx="3">
                  <c:v>n. l.05n051905al</c:v>
                </c:pt>
                <c:pt idx="4">
                  <c:v>n. l.05n051905al</c:v>
                </c:pt>
                <c:pt idx="5">
                  <c:v>n. l.05n051905al</c:v>
                </c:pt>
                <c:pt idx="6">
                  <c:v>n. l.05n051905al</c:v>
                </c:pt>
                <c:pt idx="7">
                  <c:v>n. l.05n051905al</c:v>
                </c:pt>
                <c:pt idx="8">
                  <c:v>n. l.05n051905al</c:v>
                </c:pt>
                <c:pt idx="9">
                  <c:v>n. l.05n051905al</c:v>
                </c:pt>
                <c:pt idx="10">
                  <c:v>n. l.05n051905al</c:v>
                </c:pt>
                <c:pt idx="11">
                  <c:v>n. l.05n051905al</c:v>
                </c:pt>
              </c:strCache>
            </c:strRef>
          </c:cat>
          <c:val>
            <c:numRef>
              <c:f>3</c:f>
              <c:numCache>
                <c:formatCode>General</c:formatCode>
                <c:ptCount val="12"/>
                <c:pt idx="0">
                  <c:v>100</c:v>
                </c:pt>
                <c:pt idx="1">
                  <c:v>97.145993413831</c:v>
                </c:pt>
                <c:pt idx="2">
                  <c:v>109.330406147091</c:v>
                </c:pt>
                <c:pt idx="3">
                  <c:v>103.073545554336</c:v>
                </c:pt>
                <c:pt idx="4">
                  <c:v>97.145993413831</c:v>
                </c:pt>
                <c:pt idx="5">
                  <c:v>95.8287596048299</c:v>
                </c:pt>
                <c:pt idx="6">
                  <c:v>92.9747530186608</c:v>
                </c:pt>
                <c:pt idx="7">
                  <c:v>93.523600439078</c:v>
                </c:pt>
                <c:pt idx="8">
                  <c:v>91.6575192096597</c:v>
                </c:pt>
                <c:pt idx="9">
                  <c:v>95.3567508232711</c:v>
                </c:pt>
                <c:pt idx="10">
                  <c:v>95.0274423710209</c:v>
                </c:pt>
                <c:pt idx="11">
                  <c:v>87.7936333699232</c:v>
                </c:pt>
              </c:numCache>
            </c:numRef>
          </c:val>
          <c:smooth val="0"/>
        </c:ser>
        <c:ser>
          <c:idx val="4"/>
          <c:order val="4"/>
          <c:tx>
            <c:strRef>
              <c:f>label 4</c:f>
              <c:strCache>
                <c:ptCount val="1"/>
                <c:pt idx="0">
                  <c:v>AT</c:v>
                </c:pt>
              </c:strCache>
            </c:strRef>
          </c:tx>
          <c:spPr>
            <a:solidFill>
              <a:srgbClr val="605d5c"/>
            </a:solidFill>
            <a:ln cap="rnd" w="28440">
              <a:solidFill>
                <a:srgbClr val="605d5c"/>
              </a:solidFill>
              <a:round/>
            </a:ln>
          </c:spPr>
          <c:marker>
            <c:symbol val="none"/>
          </c:marker>
          <c:dLbls>
            <c:txPr>
              <a:bodyPr wrap="square"/>
              <a:lstStyle/>
              <a:p>
                <a:pPr>
                  <a:defRPr b="0" sz="1000" spc="-1" strike="noStrike">
                    <a:solidFill>
                      <a:srgbClr val="000000"/>
                    </a:solidFill>
                    <a:latin typeface="Calibri"/>
                  </a:defRPr>
                </a:pPr>
              </a:p>
            </c:txPr>
            <c:dLblPos val="r"/>
            <c:showLegendKey val="0"/>
            <c:showVal val="0"/>
            <c:showCatName val="0"/>
            <c:showSerName val="0"/>
            <c:showPercent val="0"/>
            <c:separator>; </c:separator>
            <c:showLeaderLines val="1"/>
            <c:extLst>
              <c:ext xmlns:c15="http://schemas.microsoft.com/office/drawing/2012/chart" uri="{CE6537A1-D6FC-4f65-9D91-7224C49458BB}">
                <c15:showLeaderLines val="1"/>
              </c:ext>
            </c:extLst>
          </c:dLbls>
          <c:cat>
            <c:strRef>
              <c:f>categories</c:f>
              <c:strCache>
                <c:ptCount val="12"/>
                <c:pt idx="0">
                  <c:v>n. l.05n051905al</c:v>
                </c:pt>
                <c:pt idx="1">
                  <c:v>n. l.05n051905al</c:v>
                </c:pt>
                <c:pt idx="2">
                  <c:v>n. l.05n051905al</c:v>
                </c:pt>
                <c:pt idx="3">
                  <c:v>n. l.05n051905al</c:v>
                </c:pt>
                <c:pt idx="4">
                  <c:v>n. l.05n051905al</c:v>
                </c:pt>
                <c:pt idx="5">
                  <c:v>n. l.05n051905al</c:v>
                </c:pt>
                <c:pt idx="6">
                  <c:v>n. l.05n051905al</c:v>
                </c:pt>
                <c:pt idx="7">
                  <c:v>n. l.05n051905al</c:v>
                </c:pt>
                <c:pt idx="8">
                  <c:v>n. l.05n051905al</c:v>
                </c:pt>
                <c:pt idx="9">
                  <c:v>n. l.05n051905al</c:v>
                </c:pt>
                <c:pt idx="10">
                  <c:v>n. l.05n051905al</c:v>
                </c:pt>
                <c:pt idx="11">
                  <c:v>n. l.05n051905al</c:v>
                </c:pt>
              </c:strCache>
            </c:strRef>
          </c:cat>
          <c:val>
            <c:numRef>
              <c:f>4</c:f>
              <c:numCache>
                <c:formatCode>General</c:formatCode>
                <c:ptCount val="12"/>
                <c:pt idx="0">
                  <c:v>100</c:v>
                </c:pt>
                <c:pt idx="1">
                  <c:v>96.7020023557126</c:v>
                </c:pt>
                <c:pt idx="2">
                  <c:v>93.9929328621908</c:v>
                </c:pt>
                <c:pt idx="3">
                  <c:v>87.2791519434629</c:v>
                </c:pt>
                <c:pt idx="4">
                  <c:v>82.8032979976443</c:v>
                </c:pt>
                <c:pt idx="5">
                  <c:v>79.2697290930506</c:v>
                </c:pt>
                <c:pt idx="6">
                  <c:v>80.9187279151943</c:v>
                </c:pt>
                <c:pt idx="7">
                  <c:v>73.6160188457008</c:v>
                </c:pt>
                <c:pt idx="8">
                  <c:v>69.0223792697291</c:v>
                </c:pt>
                <c:pt idx="9">
                  <c:v>73.8515901060071</c:v>
                </c:pt>
                <c:pt idx="10">
                  <c:v>68.5512367491166</c:v>
                </c:pt>
                <c:pt idx="11">
                  <c:v>71.1425206124853</c:v>
                </c:pt>
              </c:numCache>
            </c:numRef>
          </c:val>
          <c:smooth val="0"/>
        </c:ser>
        <c:hiLowLines>
          <c:spPr>
            <a:ln w="0">
              <a:noFill/>
            </a:ln>
          </c:spPr>
        </c:hiLowLines>
        <c:marker val="0"/>
        <c:axId val="6293344"/>
        <c:axId val="34344517"/>
      </c:lineChart>
      <c:catAx>
        <c:axId val="6293344"/>
        <c:scaling>
          <c:orientation val="minMax"/>
        </c:scaling>
        <c:delete val="0"/>
        <c:axPos val="b"/>
        <c:numFmt formatCode="General" sourceLinked="0"/>
        <c:majorTickMark val="none"/>
        <c:minorTickMark val="none"/>
        <c:tickLblPos val="nextTo"/>
        <c:spPr>
          <a:ln w="9360">
            <a:solidFill>
              <a:srgbClr val="d9d9d9"/>
            </a:solidFill>
            <a:round/>
          </a:ln>
        </c:spPr>
        <c:txPr>
          <a:bodyPr/>
          <a:lstStyle/>
          <a:p>
            <a:pPr>
              <a:defRPr b="0" sz="900" spc="-1" strike="noStrike">
                <a:solidFill>
                  <a:srgbClr val="595959"/>
                </a:solidFill>
                <a:latin typeface="Calibri"/>
              </a:defRPr>
            </a:pPr>
          </a:p>
        </c:txPr>
        <c:crossAx val="34344517"/>
        <c:crosses val="autoZero"/>
        <c:auto val="1"/>
        <c:lblAlgn val="ctr"/>
        <c:lblOffset val="100"/>
        <c:noMultiLvlLbl val="0"/>
      </c:catAx>
      <c:valAx>
        <c:axId val="34344517"/>
        <c:scaling>
          <c:orientation val="minMax"/>
          <c:min val="60"/>
        </c:scaling>
        <c:delete val="0"/>
        <c:axPos val="l"/>
        <c:majorGridlines>
          <c:spPr>
            <a:ln w="9360">
              <a:solidFill>
                <a:srgbClr val="d9d9d9"/>
              </a:solidFill>
              <a:round/>
            </a:ln>
          </c:spPr>
        </c:majorGridlines>
        <c:numFmt formatCode="General" sourceLinked="0"/>
        <c:majorTickMark val="none"/>
        <c:minorTickMark val="none"/>
        <c:tickLblPos val="nextTo"/>
        <c:spPr>
          <a:ln w="6480">
            <a:noFill/>
          </a:ln>
        </c:spPr>
        <c:txPr>
          <a:bodyPr/>
          <a:lstStyle/>
          <a:p>
            <a:pPr>
              <a:defRPr b="0" sz="900" spc="-1" strike="noStrike">
                <a:solidFill>
                  <a:srgbClr val="595959"/>
                </a:solidFill>
                <a:latin typeface="Calibri"/>
              </a:defRPr>
            </a:pPr>
          </a:p>
        </c:txPr>
        <c:crossAx val="6293344"/>
        <c:crosses val="autoZero"/>
        <c:crossBetween val="between"/>
      </c:valAx>
      <c:spPr>
        <a:noFill/>
        <a:ln w="0">
          <a:noFill/>
        </a:ln>
      </c:spPr>
    </c:plotArea>
    <c:legend>
      <c:legendPos val="b"/>
      <c:overlay val="0"/>
      <c:spPr>
        <a:noFill/>
        <a:ln w="0">
          <a:noFill/>
        </a:ln>
      </c:spPr>
      <c:txPr>
        <a:bodyPr/>
        <a:lstStyle/>
        <a:p>
          <a:pPr>
            <a:defRPr b="0" sz="900" spc="-1" strike="noStrike">
              <a:solidFill>
                <a:srgbClr val="595959"/>
              </a:solidFill>
              <a:latin typeface="Calibri"/>
            </a:defRPr>
          </a:pPr>
        </a:p>
      </c:txPr>
    </c:legend>
    <c:plotVisOnly val="1"/>
    <c:dispBlanksAs val="gap"/>
  </c:chart>
  <c:spPr>
    <a:noFill/>
    <a:ln w="9360">
      <a:noFill/>
    </a:ln>
  </c:spPr>
</c:chartSpac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4623240-F570-42E6-8FFE-E68D4DA63128}" type="doc">
      <dgm:prSet loTypeId="urn:microsoft.com/office/officeart/2005/8/layout/process3" loCatId="process" qsTypeId="urn:microsoft.com/office/officeart/2005/8/quickstyle/simple1" qsCatId="simple" csTypeId="urn:microsoft.com/office/officeart/2005/8/colors/accent1_2" csCatId="accent1" phldr="1"/>
      <dgm:spPr/>
      <dgm:t>
        <a:bodyPr/>
        <a:lstStyle/>
        <a:p>
          <a:endParaRPr lang="sk-SK"/>
        </a:p>
      </dgm:t>
    </dgm:pt>
    <dgm:pt modelId="{4AF669B0-F3E7-4A98-994F-FC1EDF903B10}">
      <dgm:prSet phldrT="[Text]" custT="1"/>
      <dgm:spPr>
        <a:solidFill>
          <a:srgbClr val="8FB732"/>
        </a:solidFill>
      </dgm:spPr>
      <dgm:t>
        <a:bodyPr/>
        <a:lstStyle/>
        <a:p>
          <a:r>
            <a:rPr lang="sk-SK" sz="1800" b="1" dirty="0"/>
            <a:t>Príprava intervencií vo forme priamych platieb</a:t>
          </a:r>
        </a:p>
      </dgm:t>
    </dgm:pt>
    <dgm:pt modelId="{E78FD844-2188-40D7-B48B-489DE01B343C}" type="parTrans" cxnId="{E3922A7A-5ADB-408F-BD54-578EDBD046EC}">
      <dgm:prSet/>
      <dgm:spPr/>
      <dgm:t>
        <a:bodyPr/>
        <a:lstStyle/>
        <a:p>
          <a:endParaRPr lang="sk-SK"/>
        </a:p>
      </dgm:t>
    </dgm:pt>
    <dgm:pt modelId="{F9FDD25C-D806-428A-ACD8-9D3043259BFA}" type="sibTrans" cxnId="{E3922A7A-5ADB-408F-BD54-578EDBD046EC}">
      <dgm:prSet/>
      <dgm:spPr>
        <a:solidFill>
          <a:srgbClr val="D2E2AD"/>
        </a:solidFill>
      </dgm:spPr>
      <dgm:t>
        <a:bodyPr/>
        <a:lstStyle/>
        <a:p>
          <a:endParaRPr lang="sk-SK"/>
        </a:p>
      </dgm:t>
    </dgm:pt>
    <dgm:pt modelId="{F273C4CC-EFFA-4AB8-81B8-95E9C5D1724D}">
      <dgm:prSet phldrT="[Text]" custT="1"/>
      <dgm:spPr>
        <a:ln>
          <a:solidFill>
            <a:srgbClr val="8FB732"/>
          </a:solidFill>
        </a:ln>
      </dgm:spPr>
      <dgm:t>
        <a:bodyPr/>
        <a:lstStyle/>
        <a:p>
          <a:r>
            <a:rPr lang="sk-SK" sz="1200" b="1" dirty="0"/>
            <a:t>Rok 2021 </a:t>
          </a:r>
          <a:r>
            <a:rPr lang="sk-SK" sz="1200" dirty="0"/>
            <a:t>– zverejnenie návrhov intervencií vo forme priamych platieb a pravidelné zasadnutia malých pracovných skupín</a:t>
          </a:r>
        </a:p>
      </dgm:t>
    </dgm:pt>
    <dgm:pt modelId="{C63D14D8-FE8C-430D-876E-E9AACEAE1706}" type="parTrans" cxnId="{1EA73A24-2F37-4A9A-A70C-C493F5717902}">
      <dgm:prSet/>
      <dgm:spPr/>
      <dgm:t>
        <a:bodyPr/>
        <a:lstStyle/>
        <a:p>
          <a:endParaRPr lang="sk-SK"/>
        </a:p>
      </dgm:t>
    </dgm:pt>
    <dgm:pt modelId="{F975D929-72B4-4598-9F91-23A2AD171933}" type="sibTrans" cxnId="{1EA73A24-2F37-4A9A-A70C-C493F5717902}">
      <dgm:prSet/>
      <dgm:spPr/>
      <dgm:t>
        <a:bodyPr/>
        <a:lstStyle/>
        <a:p>
          <a:endParaRPr lang="sk-SK"/>
        </a:p>
      </dgm:t>
    </dgm:pt>
    <dgm:pt modelId="{FC4B54BA-FD6B-4FAC-B210-96A19FD75837}">
      <dgm:prSet phldrT="[Text]" custT="1"/>
      <dgm:spPr>
        <a:solidFill>
          <a:srgbClr val="8FB732"/>
        </a:solidFill>
      </dgm:spPr>
      <dgm:t>
        <a:bodyPr/>
        <a:lstStyle/>
        <a:p>
          <a:r>
            <a:rPr lang="sk-SK" sz="1600" b="1" dirty="0">
              <a:solidFill>
                <a:schemeClr val="bg1"/>
              </a:solidFill>
            </a:rPr>
            <a:t>Informácie na webe ministerstva záložka – </a:t>
          </a:r>
          <a:r>
            <a:rPr lang="sk-SK" sz="1600" b="1" i="0" dirty="0">
              <a:solidFill>
                <a:schemeClr val="bg1"/>
              </a:solidFill>
              <a:hlinkClick xmlns:r="http://schemas.openxmlformats.org/officeDocument/2006/relationships" r:id="rId1">
                <a:extLst>
                  <a:ext uri="{A12FA001-AC4F-418D-AE19-62706E023703}">
                    <ahyp:hlinkClr xmlns="" xmlns:ahyp="http://schemas.microsoft.com/office/drawing/2018/hyperlinkcolor" val="tx"/>
                  </a:ext>
                </a:extLst>
              </a:hlinkClick>
            </a:rPr>
            <a:t>Priame platby a </a:t>
          </a:r>
          <a:r>
            <a:rPr lang="sk-SK" sz="1600" b="1" i="0" dirty="0" err="1">
              <a:solidFill>
                <a:schemeClr val="bg1"/>
              </a:solidFill>
              <a:hlinkClick xmlns:r="http://schemas.openxmlformats.org/officeDocument/2006/relationships" r:id="rId1">
                <a:extLst>
                  <a:ext uri="{A12FA001-AC4F-418D-AE19-62706E023703}">
                    <ahyp:hlinkClr xmlns="" xmlns:ahyp="http://schemas.microsoft.com/office/drawing/2018/hyperlinkcolor" val="tx"/>
                  </a:ext>
                </a:extLst>
              </a:hlinkClick>
            </a:rPr>
            <a:t>kondicionalita</a:t>
          </a:r>
          <a:r>
            <a:rPr lang="sk-SK" sz="1600" b="1" i="0" dirty="0">
              <a:solidFill>
                <a:schemeClr val="bg1"/>
              </a:solidFill>
              <a:hlinkClick xmlns:r="http://schemas.openxmlformats.org/officeDocument/2006/relationships" r:id="rId1">
                <a:extLst>
                  <a:ext uri="{A12FA001-AC4F-418D-AE19-62706E023703}">
                    <ahyp:hlinkClr xmlns="" xmlns:ahyp="http://schemas.microsoft.com/office/drawing/2018/hyperlinkcolor" val="tx"/>
                  </a:ext>
                </a:extLst>
              </a:hlinkClick>
            </a:rPr>
            <a:t> 2023 – 2027</a:t>
          </a:r>
          <a:endParaRPr lang="sk-SK" sz="1600" b="1" i="0" dirty="0">
            <a:solidFill>
              <a:schemeClr val="bg1"/>
            </a:solidFill>
          </a:endParaRPr>
        </a:p>
        <a:p>
          <a:endParaRPr lang="sk-SK" sz="1600" b="1" dirty="0"/>
        </a:p>
      </dgm:t>
    </dgm:pt>
    <dgm:pt modelId="{F9290432-7370-4FF4-A4A7-FAAB34265409}" type="parTrans" cxnId="{A75FC388-2802-40A1-8D6A-AD071C5561DC}">
      <dgm:prSet/>
      <dgm:spPr/>
      <dgm:t>
        <a:bodyPr/>
        <a:lstStyle/>
        <a:p>
          <a:endParaRPr lang="sk-SK"/>
        </a:p>
      </dgm:t>
    </dgm:pt>
    <dgm:pt modelId="{50D7309C-A20D-47EA-9DB1-D050CEB0FF78}" type="sibTrans" cxnId="{A75FC388-2802-40A1-8D6A-AD071C5561DC}">
      <dgm:prSet/>
      <dgm:spPr>
        <a:solidFill>
          <a:srgbClr val="D2E2AD"/>
        </a:solidFill>
      </dgm:spPr>
      <dgm:t>
        <a:bodyPr/>
        <a:lstStyle/>
        <a:p>
          <a:endParaRPr lang="sk-SK"/>
        </a:p>
      </dgm:t>
    </dgm:pt>
    <dgm:pt modelId="{3D65D163-EE1A-4CC9-A2AD-0E7CB7F19A84}">
      <dgm:prSet phldrT="[Text]" custT="1"/>
      <dgm:spPr>
        <a:ln>
          <a:solidFill>
            <a:srgbClr val="8FB732"/>
          </a:solidFill>
        </a:ln>
      </dgm:spPr>
      <dgm:t>
        <a:bodyPr/>
        <a:lstStyle/>
        <a:p>
          <a:r>
            <a:rPr lang="sk-SK" sz="1200" b="1" dirty="0">
              <a:solidFill>
                <a:schemeClr val="tx1"/>
              </a:solidFill>
            </a:rPr>
            <a:t>August 2022 </a:t>
          </a:r>
          <a:r>
            <a:rPr lang="sk-SK" sz="1200" b="0" dirty="0">
              <a:solidFill>
                <a:schemeClr val="tx1"/>
              </a:solidFill>
            </a:rPr>
            <a:t>– zverejnenie a aktualizácia informácií v súvislosti s priamymi platbami</a:t>
          </a:r>
        </a:p>
      </dgm:t>
    </dgm:pt>
    <dgm:pt modelId="{B03A0428-9302-48E1-85BA-D92CB80C36F2}" type="parTrans" cxnId="{D7318F13-AEBB-49C4-B964-395804E49A43}">
      <dgm:prSet/>
      <dgm:spPr/>
      <dgm:t>
        <a:bodyPr/>
        <a:lstStyle/>
        <a:p>
          <a:endParaRPr lang="sk-SK"/>
        </a:p>
      </dgm:t>
    </dgm:pt>
    <dgm:pt modelId="{43B33B6C-FAD3-44B8-8347-320A1734BA85}" type="sibTrans" cxnId="{D7318F13-AEBB-49C4-B964-395804E49A43}">
      <dgm:prSet/>
      <dgm:spPr/>
      <dgm:t>
        <a:bodyPr/>
        <a:lstStyle/>
        <a:p>
          <a:endParaRPr lang="sk-SK"/>
        </a:p>
      </dgm:t>
    </dgm:pt>
    <dgm:pt modelId="{30D2D71A-7E59-4225-9B65-97AD8EFA6834}">
      <dgm:prSet phldrT="[Text]" custT="1"/>
      <dgm:spPr>
        <a:solidFill>
          <a:srgbClr val="8FB732"/>
        </a:solidFill>
      </dgm:spPr>
      <dgm:t>
        <a:bodyPr/>
        <a:lstStyle/>
        <a:p>
          <a:r>
            <a:rPr lang="sk-SK" sz="1800" b="1" dirty="0"/>
            <a:t>Vnútroštátna legislatíva</a:t>
          </a:r>
        </a:p>
      </dgm:t>
    </dgm:pt>
    <dgm:pt modelId="{26D5858F-C176-4531-90AA-D96DB89F9C85}" type="parTrans" cxnId="{0490B965-3EF5-4820-8529-90B050B785C3}">
      <dgm:prSet/>
      <dgm:spPr/>
      <dgm:t>
        <a:bodyPr/>
        <a:lstStyle/>
        <a:p>
          <a:endParaRPr lang="sk-SK"/>
        </a:p>
      </dgm:t>
    </dgm:pt>
    <dgm:pt modelId="{24B9670D-C76E-4088-9B08-24AD1F109574}" type="sibTrans" cxnId="{0490B965-3EF5-4820-8529-90B050B785C3}">
      <dgm:prSet/>
      <dgm:spPr/>
      <dgm:t>
        <a:bodyPr/>
        <a:lstStyle/>
        <a:p>
          <a:endParaRPr lang="sk-SK"/>
        </a:p>
      </dgm:t>
    </dgm:pt>
    <dgm:pt modelId="{6AC9BE0E-857F-4976-946A-6F9003BF62D7}">
      <dgm:prSet phldrT="[Text]" custT="1"/>
      <dgm:spPr>
        <a:ln>
          <a:solidFill>
            <a:srgbClr val="8FB732"/>
          </a:solidFill>
        </a:ln>
      </dgm:spPr>
      <dgm:t>
        <a:bodyPr/>
        <a:lstStyle/>
        <a:p>
          <a:r>
            <a:rPr lang="sk-SK" sz="1050" b="1" dirty="0"/>
            <a:t>Dňa 30. 11. 2022 Vláda SR schválila:</a:t>
          </a:r>
        </a:p>
      </dgm:t>
    </dgm:pt>
    <dgm:pt modelId="{168276A4-0D6D-49C9-A6A2-CE25135AF44D}" type="parTrans" cxnId="{A6714DA7-45E6-49C7-A129-AB182EBA0F96}">
      <dgm:prSet/>
      <dgm:spPr/>
      <dgm:t>
        <a:bodyPr/>
        <a:lstStyle/>
        <a:p>
          <a:endParaRPr lang="sk-SK"/>
        </a:p>
      </dgm:t>
    </dgm:pt>
    <dgm:pt modelId="{799A007F-A888-47D6-80B5-F85AB7C1CE94}" type="sibTrans" cxnId="{A6714DA7-45E6-49C7-A129-AB182EBA0F96}">
      <dgm:prSet/>
      <dgm:spPr/>
      <dgm:t>
        <a:bodyPr/>
        <a:lstStyle/>
        <a:p>
          <a:endParaRPr lang="sk-SK"/>
        </a:p>
      </dgm:t>
    </dgm:pt>
    <dgm:pt modelId="{0B824A88-EC2F-49A6-9654-F6B124CBF154}">
      <dgm:prSet phldrT="[Text]" custT="1"/>
      <dgm:spPr>
        <a:ln>
          <a:solidFill>
            <a:srgbClr val="8FB732"/>
          </a:solidFill>
        </a:ln>
      </dgm:spPr>
      <dgm:t>
        <a:bodyPr/>
        <a:lstStyle/>
        <a:p>
          <a:r>
            <a:rPr lang="sk-SK" sz="1200" b="1" dirty="0"/>
            <a:t>01. 12. 2021 </a:t>
          </a:r>
          <a:r>
            <a:rPr lang="sk-SK" sz="1200" dirty="0"/>
            <a:t>– Predloženie SP SPP 2023 – 2027 na neformálnu konzultáciu EK</a:t>
          </a:r>
        </a:p>
      </dgm:t>
    </dgm:pt>
    <dgm:pt modelId="{B77CF446-2DA6-4BE0-8230-34899DDC3331}" type="parTrans" cxnId="{174B3F16-5468-47A4-BC4A-1719EDDA06D7}">
      <dgm:prSet/>
      <dgm:spPr/>
      <dgm:t>
        <a:bodyPr/>
        <a:lstStyle/>
        <a:p>
          <a:endParaRPr lang="sk-SK"/>
        </a:p>
      </dgm:t>
    </dgm:pt>
    <dgm:pt modelId="{E3E11231-60C1-4012-9244-569872172CB1}" type="sibTrans" cxnId="{174B3F16-5468-47A4-BC4A-1719EDDA06D7}">
      <dgm:prSet/>
      <dgm:spPr/>
      <dgm:t>
        <a:bodyPr/>
        <a:lstStyle/>
        <a:p>
          <a:endParaRPr lang="sk-SK"/>
        </a:p>
      </dgm:t>
    </dgm:pt>
    <dgm:pt modelId="{E282D962-1568-4618-AA1C-0534F5A7DF25}">
      <dgm:prSet phldrT="[Text]" custT="1"/>
      <dgm:spPr>
        <a:ln>
          <a:solidFill>
            <a:srgbClr val="8FB732"/>
          </a:solidFill>
        </a:ln>
      </dgm:spPr>
      <dgm:t>
        <a:bodyPr/>
        <a:lstStyle/>
        <a:p>
          <a:r>
            <a:rPr lang="sk-SK" sz="1200" b="1" dirty="0"/>
            <a:t>Máj – október 2022 </a:t>
          </a:r>
          <a:r>
            <a:rPr lang="sk-SK" sz="1200" dirty="0"/>
            <a:t>– Vyhodnocovanie pripomienok EK – technické rokovania </a:t>
          </a:r>
        </a:p>
      </dgm:t>
    </dgm:pt>
    <dgm:pt modelId="{FAA16ADC-B363-4608-9AD0-21D5220EA277}" type="parTrans" cxnId="{FBA884D4-4EF6-44A9-8829-062C1DA7E987}">
      <dgm:prSet/>
      <dgm:spPr/>
      <dgm:t>
        <a:bodyPr/>
        <a:lstStyle/>
        <a:p>
          <a:endParaRPr lang="sk-SK"/>
        </a:p>
      </dgm:t>
    </dgm:pt>
    <dgm:pt modelId="{726ED26C-BBF0-440A-9426-DF615D998737}" type="sibTrans" cxnId="{FBA884D4-4EF6-44A9-8829-062C1DA7E987}">
      <dgm:prSet/>
      <dgm:spPr/>
      <dgm:t>
        <a:bodyPr/>
        <a:lstStyle/>
        <a:p>
          <a:endParaRPr lang="sk-SK"/>
        </a:p>
      </dgm:t>
    </dgm:pt>
    <dgm:pt modelId="{546E7236-EF95-46E2-8F68-B072D8DD9D0E}">
      <dgm:prSet phldrT="[Text]" custT="1"/>
      <dgm:spPr>
        <a:ln>
          <a:solidFill>
            <a:srgbClr val="8FB732"/>
          </a:solidFill>
        </a:ln>
      </dgm:spPr>
      <dgm:t>
        <a:bodyPr/>
        <a:lstStyle/>
        <a:p>
          <a:r>
            <a:rPr lang="sk-SK" sz="1200" b="1" dirty="0"/>
            <a:t>24. 11. 2022 – Schválenie SP SPP 2023 – 2027</a:t>
          </a:r>
        </a:p>
      </dgm:t>
    </dgm:pt>
    <dgm:pt modelId="{007A8C2F-0C45-4AAE-941B-CD697013BF22}" type="parTrans" cxnId="{F7D57936-A654-4065-8D65-867270C4F39C}">
      <dgm:prSet/>
      <dgm:spPr/>
      <dgm:t>
        <a:bodyPr/>
        <a:lstStyle/>
        <a:p>
          <a:endParaRPr lang="sk-SK"/>
        </a:p>
      </dgm:t>
    </dgm:pt>
    <dgm:pt modelId="{8DE43197-E62A-4036-BDDE-1A9D3FE22592}" type="sibTrans" cxnId="{F7D57936-A654-4065-8D65-867270C4F39C}">
      <dgm:prSet/>
      <dgm:spPr/>
      <dgm:t>
        <a:bodyPr/>
        <a:lstStyle/>
        <a:p>
          <a:endParaRPr lang="sk-SK"/>
        </a:p>
      </dgm:t>
    </dgm:pt>
    <dgm:pt modelId="{D19B35C3-0F37-4EB1-AC9B-161DA0F7026C}">
      <dgm:prSet phldrT="[Text]" custT="1"/>
      <dgm:spPr>
        <a:ln>
          <a:solidFill>
            <a:srgbClr val="8FB732"/>
          </a:solidFill>
        </a:ln>
      </dgm:spPr>
      <dgm:t>
        <a:bodyPr/>
        <a:lstStyle/>
        <a:p>
          <a:r>
            <a:rPr lang="sk-SK" sz="1050" b="0" i="0" u="none" dirty="0" smtClean="0">
              <a:solidFill>
                <a:schemeClr val="tx1"/>
              </a:solidFill>
            </a:rPr>
            <a:t>Nariadenie </a:t>
          </a:r>
          <a:r>
            <a:rPr lang="sk-SK" sz="1050" b="0" i="0" u="none" dirty="0">
              <a:solidFill>
                <a:schemeClr val="tx1"/>
              </a:solidFill>
            </a:rPr>
            <a:t>vlády </a:t>
          </a:r>
          <a:r>
            <a:rPr lang="sk-SK" sz="1050" b="0" i="0" u="none" dirty="0" smtClean="0">
              <a:solidFill>
                <a:schemeClr val="tx1"/>
              </a:solidFill>
            </a:rPr>
            <a:t>SR č. 437/2022 Z. z., </a:t>
          </a:r>
          <a:r>
            <a:rPr lang="sk-SK" sz="1050" b="0" i="0" u="none" dirty="0">
              <a:solidFill>
                <a:schemeClr val="tx1"/>
              </a:solidFill>
            </a:rPr>
            <a:t>ktorým sa mení a dopĺňa nariadenie vlády Slovenskej republiky č. 152/2013 Z. z. o podmienkach poskytovania podpory v poľnohospodárstve formou prechodných vnútroštátnych platieb v znení neskorších predpisov</a:t>
          </a:r>
          <a:endParaRPr lang="sk-SK" sz="1050" b="0" u="none" dirty="0">
            <a:solidFill>
              <a:schemeClr val="tx1"/>
            </a:solidFill>
          </a:endParaRPr>
        </a:p>
      </dgm:t>
    </dgm:pt>
    <dgm:pt modelId="{9FFE4912-27D1-4618-9A6B-E83534E6698E}" type="parTrans" cxnId="{441911EA-CACE-4F0B-ABF7-531B8C3C2C1A}">
      <dgm:prSet/>
      <dgm:spPr/>
      <dgm:t>
        <a:bodyPr/>
        <a:lstStyle/>
        <a:p>
          <a:endParaRPr lang="sk-SK"/>
        </a:p>
      </dgm:t>
    </dgm:pt>
    <dgm:pt modelId="{F9C4505D-4F25-4288-AABD-4E2A203A405A}" type="sibTrans" cxnId="{441911EA-CACE-4F0B-ABF7-531B8C3C2C1A}">
      <dgm:prSet/>
      <dgm:spPr/>
      <dgm:t>
        <a:bodyPr/>
        <a:lstStyle/>
        <a:p>
          <a:endParaRPr lang="sk-SK"/>
        </a:p>
      </dgm:t>
    </dgm:pt>
    <dgm:pt modelId="{C5F6AB21-9BFE-4065-A386-29014DEB3E79}">
      <dgm:prSet phldrT="[Text]" custT="1"/>
      <dgm:spPr>
        <a:ln>
          <a:solidFill>
            <a:srgbClr val="8FB732"/>
          </a:solidFill>
        </a:ln>
      </dgm:spPr>
      <dgm:t>
        <a:bodyPr/>
        <a:lstStyle/>
        <a:p>
          <a:r>
            <a:rPr lang="sk-SK" sz="1050" b="1" u="none" dirty="0">
              <a:solidFill>
                <a:schemeClr val="tx1"/>
              </a:solidFill>
            </a:rPr>
            <a:t>Tvorba nariadenia</a:t>
          </a:r>
          <a:r>
            <a:rPr lang="sk-SK" sz="1050" b="0" u="none" dirty="0">
              <a:solidFill>
                <a:schemeClr val="tx1"/>
              </a:solidFill>
            </a:rPr>
            <a:t>, ktorým sa ustanoví systém podávania žiadostí, systém kontrol a systém sankcií.</a:t>
          </a:r>
        </a:p>
      </dgm:t>
    </dgm:pt>
    <dgm:pt modelId="{E8EB087E-31E6-4462-89FE-8D41A7FC8203}" type="parTrans" cxnId="{7AB889D7-5FE3-4381-93B2-4A2893431DEB}">
      <dgm:prSet/>
      <dgm:spPr/>
      <dgm:t>
        <a:bodyPr/>
        <a:lstStyle/>
        <a:p>
          <a:endParaRPr lang="sk-SK"/>
        </a:p>
      </dgm:t>
    </dgm:pt>
    <dgm:pt modelId="{22488C89-54D9-4500-BB1B-C47698F9AB93}" type="sibTrans" cxnId="{7AB889D7-5FE3-4381-93B2-4A2893431DEB}">
      <dgm:prSet/>
      <dgm:spPr/>
      <dgm:t>
        <a:bodyPr/>
        <a:lstStyle/>
        <a:p>
          <a:endParaRPr lang="sk-SK"/>
        </a:p>
      </dgm:t>
    </dgm:pt>
    <dgm:pt modelId="{DAF09235-43D2-441B-896F-F936F1827D29}">
      <dgm:prSet phldrT="[Text]" custT="1"/>
      <dgm:spPr>
        <a:ln>
          <a:solidFill>
            <a:srgbClr val="8FB732"/>
          </a:solidFill>
        </a:ln>
      </dgm:spPr>
      <dgm:t>
        <a:bodyPr/>
        <a:lstStyle/>
        <a:p>
          <a:r>
            <a:rPr lang="sk-SK" sz="1200" b="1" dirty="0"/>
            <a:t>10. 02. 2022 </a:t>
          </a:r>
          <a:r>
            <a:rPr lang="sk-SK" sz="1200" dirty="0"/>
            <a:t>– Schválenie SP SPP 2023 – 2027 Vládou SR</a:t>
          </a:r>
        </a:p>
      </dgm:t>
    </dgm:pt>
    <dgm:pt modelId="{8D9919FC-1336-41F9-AFEB-206EA94FD5EE}" type="parTrans" cxnId="{20EBEE4A-4E16-48DF-8FF6-126D8813DD57}">
      <dgm:prSet/>
      <dgm:spPr/>
      <dgm:t>
        <a:bodyPr/>
        <a:lstStyle/>
        <a:p>
          <a:endParaRPr lang="sk-SK"/>
        </a:p>
      </dgm:t>
    </dgm:pt>
    <dgm:pt modelId="{F894F924-4156-45C0-A79E-5C45DD1D521F}" type="sibTrans" cxnId="{20EBEE4A-4E16-48DF-8FF6-126D8813DD57}">
      <dgm:prSet/>
      <dgm:spPr/>
      <dgm:t>
        <a:bodyPr/>
        <a:lstStyle/>
        <a:p>
          <a:endParaRPr lang="sk-SK"/>
        </a:p>
      </dgm:t>
    </dgm:pt>
    <dgm:pt modelId="{145613AC-83F0-43E7-8D82-77D39254B6C4}">
      <dgm:prSet phldrT="[Text]" custT="1"/>
      <dgm:spPr>
        <a:ln>
          <a:solidFill>
            <a:srgbClr val="8FB732"/>
          </a:solidFill>
        </a:ln>
      </dgm:spPr>
      <dgm:t>
        <a:bodyPr/>
        <a:lstStyle/>
        <a:p>
          <a:r>
            <a:rPr lang="sk-SK" sz="1200" b="1" dirty="0"/>
            <a:t>17. 02. 2022 </a:t>
          </a:r>
          <a:r>
            <a:rPr lang="sk-SK" sz="1200" dirty="0"/>
            <a:t>– Predloženie SP SPP 2023 – 2027 EK</a:t>
          </a:r>
        </a:p>
      </dgm:t>
    </dgm:pt>
    <dgm:pt modelId="{C7504B15-2545-4DD2-9524-A850A1AE5383}" type="parTrans" cxnId="{A3C22460-A875-4424-8828-AA3B5F3896C2}">
      <dgm:prSet/>
      <dgm:spPr/>
      <dgm:t>
        <a:bodyPr/>
        <a:lstStyle/>
        <a:p>
          <a:endParaRPr lang="sk-SK"/>
        </a:p>
      </dgm:t>
    </dgm:pt>
    <dgm:pt modelId="{CA0C8ACE-142B-4AFC-873B-51502FFCF827}" type="sibTrans" cxnId="{A3C22460-A875-4424-8828-AA3B5F3896C2}">
      <dgm:prSet/>
      <dgm:spPr/>
      <dgm:t>
        <a:bodyPr/>
        <a:lstStyle/>
        <a:p>
          <a:endParaRPr lang="sk-SK"/>
        </a:p>
      </dgm:t>
    </dgm:pt>
    <dgm:pt modelId="{135F173A-DB52-4333-BB7D-234545BA79B0}">
      <dgm:prSet phldrT="[Text]" custT="1"/>
      <dgm:spPr>
        <a:ln>
          <a:solidFill>
            <a:srgbClr val="8FB732"/>
          </a:solidFill>
        </a:ln>
      </dgm:spPr>
      <dgm:t>
        <a:bodyPr/>
        <a:lstStyle/>
        <a:p>
          <a:r>
            <a:rPr lang="sk-SK" sz="1200" b="1" dirty="0">
              <a:solidFill>
                <a:schemeClr val="tx1"/>
              </a:solidFill>
            </a:rPr>
            <a:t>August 2022 </a:t>
          </a:r>
          <a:r>
            <a:rPr lang="sk-SK" sz="1200" b="0" dirty="0">
              <a:solidFill>
                <a:schemeClr val="tx1"/>
              </a:solidFill>
            </a:rPr>
            <a:t>– </a:t>
          </a:r>
          <a:r>
            <a:rPr lang="sk-SK" sz="1200" b="0" i="0" dirty="0">
              <a:solidFill>
                <a:schemeClr val="tx1"/>
              </a:solidFill>
              <a:hlinkClick xmlns:r="http://schemas.openxmlformats.org/officeDocument/2006/relationships" r:id="rId2">
                <a:extLst>
                  <a:ext uri="{A12FA001-AC4F-418D-AE19-62706E023703}">
                    <ahyp:hlinkClr xmlns="" xmlns:ahyp="http://schemas.microsoft.com/office/drawing/2018/hyperlinkcolor" val="tx"/>
                  </a:ext>
                </a:extLst>
              </a:hlinkClick>
            </a:rPr>
            <a:t>Draft usmernenie </a:t>
          </a:r>
          <a:r>
            <a:rPr lang="sk-SK" sz="1200" b="0" i="0" dirty="0" err="1">
              <a:solidFill>
                <a:schemeClr val="tx1"/>
              </a:solidFill>
              <a:hlinkClick xmlns:r="http://schemas.openxmlformats.org/officeDocument/2006/relationships" r:id="rId2">
                <a:extLst>
                  <a:ext uri="{A12FA001-AC4F-418D-AE19-62706E023703}">
                    <ahyp:hlinkClr xmlns="" xmlns:ahyp="http://schemas.microsoft.com/office/drawing/2018/hyperlinkcolor" val="tx"/>
                  </a:ext>
                </a:extLst>
              </a:hlinkClick>
            </a:rPr>
            <a:t>eko</a:t>
          </a:r>
          <a:r>
            <a:rPr lang="sk-SK" sz="1200" b="0" i="0" dirty="0">
              <a:solidFill>
                <a:schemeClr val="tx1"/>
              </a:solidFill>
              <a:hlinkClick xmlns:r="http://schemas.openxmlformats.org/officeDocument/2006/relationships" r:id="rId2">
                <a:extLst>
                  <a:ext uri="{A12FA001-AC4F-418D-AE19-62706E023703}">
                    <ahyp:hlinkClr xmlns="" xmlns:ahyp="http://schemas.microsoft.com/office/drawing/2018/hyperlinkcolor" val="tx"/>
                  </a:ext>
                </a:extLst>
              </a:hlinkClick>
            </a:rPr>
            <a:t>-schémy - pracovná verzia 1.0</a:t>
          </a:r>
          <a:endParaRPr lang="sk-SK" sz="1200" b="0" dirty="0">
            <a:solidFill>
              <a:schemeClr val="tx1"/>
            </a:solidFill>
          </a:endParaRPr>
        </a:p>
      </dgm:t>
    </dgm:pt>
    <dgm:pt modelId="{49F7A6CE-BC97-4CF7-A67C-955BEC40C5D6}" type="parTrans" cxnId="{C1A77453-3026-4E33-8348-3AE19D593621}">
      <dgm:prSet/>
      <dgm:spPr/>
      <dgm:t>
        <a:bodyPr/>
        <a:lstStyle/>
        <a:p>
          <a:endParaRPr lang="sk-SK"/>
        </a:p>
      </dgm:t>
    </dgm:pt>
    <dgm:pt modelId="{CE2A6F25-C85A-4678-95DA-E84337D8EBF2}" type="sibTrans" cxnId="{C1A77453-3026-4E33-8348-3AE19D593621}">
      <dgm:prSet/>
      <dgm:spPr/>
      <dgm:t>
        <a:bodyPr/>
        <a:lstStyle/>
        <a:p>
          <a:endParaRPr lang="sk-SK"/>
        </a:p>
      </dgm:t>
    </dgm:pt>
    <dgm:pt modelId="{DA75F3B5-BD9A-412F-B677-56FDEE92AFEB}">
      <dgm:prSet phldrT="[Text]" custT="1"/>
      <dgm:spPr>
        <a:ln>
          <a:solidFill>
            <a:srgbClr val="8FB732"/>
          </a:solidFill>
        </a:ln>
      </dgm:spPr>
      <dgm:t>
        <a:bodyPr/>
        <a:lstStyle/>
        <a:p>
          <a:r>
            <a:rPr lang="sk-SK" sz="1200" b="1" dirty="0">
              <a:solidFill>
                <a:schemeClr val="tx1"/>
              </a:solidFill>
            </a:rPr>
            <a:t>Október 2022 </a:t>
          </a:r>
          <a:r>
            <a:rPr lang="sk-SK" sz="1200" b="0" dirty="0">
              <a:solidFill>
                <a:schemeClr val="tx1"/>
              </a:solidFill>
            </a:rPr>
            <a:t>– </a:t>
          </a:r>
          <a:r>
            <a:rPr lang="sk-SK" sz="1200" b="0" i="0" dirty="0">
              <a:solidFill>
                <a:schemeClr val="tx1"/>
              </a:solidFill>
              <a:hlinkClick xmlns:r="http://schemas.openxmlformats.org/officeDocument/2006/relationships" r:id="rId3">
                <a:extLst>
                  <a:ext uri="{A12FA001-AC4F-418D-AE19-62706E023703}">
                    <ahyp:hlinkClr xmlns="" xmlns:ahyp="http://schemas.microsoft.com/office/drawing/2018/hyperlinkcolor" val="tx"/>
                  </a:ext>
                </a:extLst>
              </a:hlinkClick>
            </a:rPr>
            <a:t>Často kladené otázky – </a:t>
          </a:r>
          <a:r>
            <a:rPr lang="sk-SK" sz="1200" b="0" i="0" dirty="0" err="1">
              <a:solidFill>
                <a:schemeClr val="tx1"/>
              </a:solidFill>
              <a:hlinkClick xmlns:r="http://schemas.openxmlformats.org/officeDocument/2006/relationships" r:id="rId3">
                <a:extLst>
                  <a:ext uri="{A12FA001-AC4F-418D-AE19-62706E023703}">
                    <ahyp:hlinkClr xmlns="" xmlns:ahyp="http://schemas.microsoft.com/office/drawing/2018/hyperlinkcolor" val="tx"/>
                  </a:ext>
                </a:extLst>
              </a:hlinkClick>
            </a:rPr>
            <a:t>eko</a:t>
          </a:r>
          <a:r>
            <a:rPr lang="sk-SK" sz="1200" b="0" i="0" dirty="0">
              <a:solidFill>
                <a:schemeClr val="tx1"/>
              </a:solidFill>
              <a:hlinkClick xmlns:r="http://schemas.openxmlformats.org/officeDocument/2006/relationships" r:id="rId3">
                <a:extLst>
                  <a:ext uri="{A12FA001-AC4F-418D-AE19-62706E023703}">
                    <ahyp:hlinkClr xmlns="" xmlns:ahyp="http://schemas.microsoft.com/office/drawing/2018/hyperlinkcolor" val="tx"/>
                  </a:ext>
                </a:extLst>
              </a:hlinkClick>
            </a:rPr>
            <a:t>-schémy</a:t>
          </a:r>
          <a:endParaRPr lang="sk-SK" sz="1200" b="0" dirty="0">
            <a:solidFill>
              <a:schemeClr val="tx1"/>
            </a:solidFill>
          </a:endParaRPr>
        </a:p>
      </dgm:t>
    </dgm:pt>
    <dgm:pt modelId="{717DFEE3-E6DE-46A5-8593-A6E1CD3429D1}" type="parTrans" cxnId="{6A4E33F8-744D-4522-9E1E-C416FCAB0053}">
      <dgm:prSet/>
      <dgm:spPr/>
      <dgm:t>
        <a:bodyPr/>
        <a:lstStyle/>
        <a:p>
          <a:endParaRPr lang="sk-SK"/>
        </a:p>
      </dgm:t>
    </dgm:pt>
    <dgm:pt modelId="{57D5260E-21B6-4400-A488-CF754648A504}" type="sibTrans" cxnId="{6A4E33F8-744D-4522-9E1E-C416FCAB0053}">
      <dgm:prSet/>
      <dgm:spPr/>
      <dgm:t>
        <a:bodyPr/>
        <a:lstStyle/>
        <a:p>
          <a:endParaRPr lang="sk-SK"/>
        </a:p>
      </dgm:t>
    </dgm:pt>
    <dgm:pt modelId="{856D9B03-6BB5-4054-8358-3B5FFB06B9B2}">
      <dgm:prSet phldrT="[Text]" custT="1"/>
      <dgm:spPr>
        <a:ln>
          <a:solidFill>
            <a:srgbClr val="8FB732"/>
          </a:solidFill>
        </a:ln>
      </dgm:spPr>
      <dgm:t>
        <a:bodyPr/>
        <a:lstStyle/>
        <a:p>
          <a:endParaRPr lang="sk-SK" sz="1200" b="0" dirty="0">
            <a:solidFill>
              <a:schemeClr val="tx1"/>
            </a:solidFill>
          </a:endParaRPr>
        </a:p>
      </dgm:t>
    </dgm:pt>
    <dgm:pt modelId="{13C970E5-F7CB-409B-8186-4BF49DCA95B8}" type="parTrans" cxnId="{232808D6-AC84-48C3-9B2D-0F08C1F98A18}">
      <dgm:prSet/>
      <dgm:spPr/>
      <dgm:t>
        <a:bodyPr/>
        <a:lstStyle/>
        <a:p>
          <a:endParaRPr lang="sk-SK"/>
        </a:p>
      </dgm:t>
    </dgm:pt>
    <dgm:pt modelId="{C0F9FCBB-80CE-4AB3-B6F7-28E469C7097F}" type="sibTrans" cxnId="{232808D6-AC84-48C3-9B2D-0F08C1F98A18}">
      <dgm:prSet/>
      <dgm:spPr/>
      <dgm:t>
        <a:bodyPr/>
        <a:lstStyle/>
        <a:p>
          <a:endParaRPr lang="sk-SK"/>
        </a:p>
      </dgm:t>
    </dgm:pt>
    <dgm:pt modelId="{DDCC7E6A-20BD-4464-9232-84B95E1E7FE9}">
      <dgm:prSet phldrT="[Text]" custT="1"/>
      <dgm:spPr>
        <a:ln>
          <a:solidFill>
            <a:srgbClr val="8FB732"/>
          </a:solidFill>
        </a:ln>
      </dgm:spPr>
      <dgm:t>
        <a:bodyPr/>
        <a:lstStyle/>
        <a:p>
          <a:r>
            <a:rPr lang="sk-SK" sz="1050" b="0" u="none" dirty="0" smtClean="0">
              <a:solidFill>
                <a:schemeClr val="tx1"/>
              </a:solidFill>
            </a:rPr>
            <a:t>Nariadenie vlády SR č. 436/2022 Z. z., ktorým sa ustanovujú pravidlá poskytovania podpory v poľnohospodárstve formou priamych platieb</a:t>
          </a:r>
          <a:endParaRPr lang="sk-SK" sz="1050" b="0" u="none" dirty="0">
            <a:solidFill>
              <a:schemeClr val="tx1"/>
            </a:solidFill>
          </a:endParaRPr>
        </a:p>
      </dgm:t>
    </dgm:pt>
    <dgm:pt modelId="{FCE1012B-6680-473B-844B-0C07E717F8BD}" type="parTrans" cxnId="{D1850A29-665C-4D88-9873-51EE40880B3C}">
      <dgm:prSet/>
      <dgm:spPr/>
    </dgm:pt>
    <dgm:pt modelId="{F29B48BD-6EBA-4338-B093-86EF19174B89}" type="sibTrans" cxnId="{D1850A29-665C-4D88-9873-51EE40880B3C}">
      <dgm:prSet/>
      <dgm:spPr/>
    </dgm:pt>
    <dgm:pt modelId="{8FD8C763-9CAF-4BE3-89FF-DB82AEDB6DD0}">
      <dgm:prSet phldrT="[Text]" custT="1"/>
      <dgm:spPr>
        <a:ln>
          <a:solidFill>
            <a:srgbClr val="8FB732"/>
          </a:solidFill>
        </a:ln>
      </dgm:spPr>
      <dgm:t>
        <a:bodyPr/>
        <a:lstStyle/>
        <a:p>
          <a:r>
            <a:rPr lang="sk-SK" sz="1050" b="0" i="0" u="none" dirty="0" smtClean="0">
              <a:solidFill>
                <a:schemeClr val="tx1"/>
              </a:solidFill>
            </a:rPr>
            <a:t>Nariadenie vlády SR č. 435/2022 Z. z., ktorým sa ustanovujú požiadavky na udržiavanie poľnohospodárskej plochy, na aktívneho poľnohospodára a </a:t>
          </a:r>
          <a:r>
            <a:rPr lang="sk-SK" sz="1050" b="0" i="0" u="none" dirty="0" err="1" smtClean="0">
              <a:solidFill>
                <a:schemeClr val="tx1"/>
              </a:solidFill>
            </a:rPr>
            <a:t>kondicionality</a:t>
          </a:r>
          <a:endParaRPr lang="sk-SK" sz="1050" b="0" u="none" dirty="0">
            <a:solidFill>
              <a:schemeClr val="tx1"/>
            </a:solidFill>
          </a:endParaRPr>
        </a:p>
      </dgm:t>
    </dgm:pt>
    <dgm:pt modelId="{37BF4CC0-5631-4E97-B13F-5F53335287F0}" type="sibTrans" cxnId="{122749D4-5115-4D6C-A5B1-BC4EEB550845}">
      <dgm:prSet/>
      <dgm:spPr/>
    </dgm:pt>
    <dgm:pt modelId="{3C87F91D-934E-4E8A-886F-19F74D9E2DF8}" type="parTrans" cxnId="{122749D4-5115-4D6C-A5B1-BC4EEB550845}">
      <dgm:prSet/>
      <dgm:spPr/>
    </dgm:pt>
    <dgm:pt modelId="{7C596590-0353-43E5-BEBD-ABB4ED5B989B}" type="pres">
      <dgm:prSet presAssocID="{24623240-F570-42E6-8FFE-E68D4DA63128}" presName="linearFlow" presStyleCnt="0">
        <dgm:presLayoutVars>
          <dgm:dir/>
          <dgm:animLvl val="lvl"/>
          <dgm:resizeHandles val="exact"/>
        </dgm:presLayoutVars>
      </dgm:prSet>
      <dgm:spPr/>
      <dgm:t>
        <a:bodyPr/>
        <a:lstStyle/>
        <a:p>
          <a:endParaRPr lang="sk-SK"/>
        </a:p>
      </dgm:t>
    </dgm:pt>
    <dgm:pt modelId="{FBA688FE-D979-4A66-ABED-594F54DD8DCC}" type="pres">
      <dgm:prSet presAssocID="{4AF669B0-F3E7-4A98-994F-FC1EDF903B10}" presName="composite" presStyleCnt="0"/>
      <dgm:spPr/>
    </dgm:pt>
    <dgm:pt modelId="{244AAB27-AABE-40DC-9B67-28FDA8B612F5}" type="pres">
      <dgm:prSet presAssocID="{4AF669B0-F3E7-4A98-994F-FC1EDF903B10}" presName="parTx" presStyleLbl="node1" presStyleIdx="0" presStyleCnt="3">
        <dgm:presLayoutVars>
          <dgm:chMax val="0"/>
          <dgm:chPref val="0"/>
          <dgm:bulletEnabled val="1"/>
        </dgm:presLayoutVars>
      </dgm:prSet>
      <dgm:spPr/>
      <dgm:t>
        <a:bodyPr/>
        <a:lstStyle/>
        <a:p>
          <a:endParaRPr lang="sk-SK"/>
        </a:p>
      </dgm:t>
    </dgm:pt>
    <dgm:pt modelId="{98FD756B-385C-4C5A-8192-12AF2CFF558C}" type="pres">
      <dgm:prSet presAssocID="{4AF669B0-F3E7-4A98-994F-FC1EDF903B10}" presName="parSh" presStyleLbl="node1" presStyleIdx="0" presStyleCnt="3" custLinFactNeighborX="-647" custLinFactNeighborY="-1876"/>
      <dgm:spPr/>
      <dgm:t>
        <a:bodyPr/>
        <a:lstStyle/>
        <a:p>
          <a:endParaRPr lang="sk-SK"/>
        </a:p>
      </dgm:t>
    </dgm:pt>
    <dgm:pt modelId="{40607C8E-98B2-47E7-95E2-8DDC14364D27}" type="pres">
      <dgm:prSet presAssocID="{4AF669B0-F3E7-4A98-994F-FC1EDF903B10}" presName="desTx" presStyleLbl="fgAcc1" presStyleIdx="0" presStyleCnt="3" custScaleX="112966" custScaleY="99934">
        <dgm:presLayoutVars>
          <dgm:bulletEnabled val="1"/>
        </dgm:presLayoutVars>
      </dgm:prSet>
      <dgm:spPr/>
      <dgm:t>
        <a:bodyPr/>
        <a:lstStyle/>
        <a:p>
          <a:endParaRPr lang="sk-SK"/>
        </a:p>
      </dgm:t>
    </dgm:pt>
    <dgm:pt modelId="{04BDCA36-3411-466E-9A08-CE453045333E}" type="pres">
      <dgm:prSet presAssocID="{F9FDD25C-D806-428A-ACD8-9D3043259BFA}" presName="sibTrans" presStyleLbl="sibTrans2D1" presStyleIdx="0" presStyleCnt="2"/>
      <dgm:spPr/>
      <dgm:t>
        <a:bodyPr/>
        <a:lstStyle/>
        <a:p>
          <a:endParaRPr lang="sk-SK"/>
        </a:p>
      </dgm:t>
    </dgm:pt>
    <dgm:pt modelId="{39F5E5AC-A4D7-4773-9017-0E88849B8A84}" type="pres">
      <dgm:prSet presAssocID="{F9FDD25C-D806-428A-ACD8-9D3043259BFA}" presName="connTx" presStyleLbl="sibTrans2D1" presStyleIdx="0" presStyleCnt="2"/>
      <dgm:spPr/>
      <dgm:t>
        <a:bodyPr/>
        <a:lstStyle/>
        <a:p>
          <a:endParaRPr lang="sk-SK"/>
        </a:p>
      </dgm:t>
    </dgm:pt>
    <dgm:pt modelId="{1851B0E7-9E7F-475B-B31A-B1339F6C0512}" type="pres">
      <dgm:prSet presAssocID="{FC4B54BA-FD6B-4FAC-B210-96A19FD75837}" presName="composite" presStyleCnt="0"/>
      <dgm:spPr/>
    </dgm:pt>
    <dgm:pt modelId="{3FF18D76-8FAC-4AB8-BA18-2F2BB31603FB}" type="pres">
      <dgm:prSet presAssocID="{FC4B54BA-FD6B-4FAC-B210-96A19FD75837}" presName="parTx" presStyleLbl="node1" presStyleIdx="0" presStyleCnt="3">
        <dgm:presLayoutVars>
          <dgm:chMax val="0"/>
          <dgm:chPref val="0"/>
          <dgm:bulletEnabled val="1"/>
        </dgm:presLayoutVars>
      </dgm:prSet>
      <dgm:spPr/>
      <dgm:t>
        <a:bodyPr/>
        <a:lstStyle/>
        <a:p>
          <a:endParaRPr lang="sk-SK"/>
        </a:p>
      </dgm:t>
    </dgm:pt>
    <dgm:pt modelId="{839D09A7-7F3F-4D9C-9E08-C1077A02CD38}" type="pres">
      <dgm:prSet presAssocID="{FC4B54BA-FD6B-4FAC-B210-96A19FD75837}" presName="parSh" presStyleLbl="node1" presStyleIdx="1" presStyleCnt="3" custScaleX="102752" custScaleY="108694" custLinFactNeighborX="-1985" custLinFactNeighborY="-25333"/>
      <dgm:spPr/>
      <dgm:t>
        <a:bodyPr/>
        <a:lstStyle/>
        <a:p>
          <a:endParaRPr lang="sk-SK"/>
        </a:p>
      </dgm:t>
    </dgm:pt>
    <dgm:pt modelId="{66EC4B01-16EA-409A-9D84-ED4AAE83902A}" type="pres">
      <dgm:prSet presAssocID="{FC4B54BA-FD6B-4FAC-B210-96A19FD75837}" presName="desTx" presStyleLbl="fgAcc1" presStyleIdx="1" presStyleCnt="3" custScaleX="113427" custScaleY="93920" custLinFactNeighborY="-4832">
        <dgm:presLayoutVars>
          <dgm:bulletEnabled val="1"/>
        </dgm:presLayoutVars>
      </dgm:prSet>
      <dgm:spPr/>
      <dgm:t>
        <a:bodyPr/>
        <a:lstStyle/>
        <a:p>
          <a:endParaRPr lang="sk-SK"/>
        </a:p>
      </dgm:t>
    </dgm:pt>
    <dgm:pt modelId="{C4C5D989-D56C-49F7-A643-775862A3CF67}" type="pres">
      <dgm:prSet presAssocID="{50D7309C-A20D-47EA-9DB1-D050CEB0FF78}" presName="sibTrans" presStyleLbl="sibTrans2D1" presStyleIdx="1" presStyleCnt="2"/>
      <dgm:spPr/>
      <dgm:t>
        <a:bodyPr/>
        <a:lstStyle/>
        <a:p>
          <a:endParaRPr lang="sk-SK"/>
        </a:p>
      </dgm:t>
    </dgm:pt>
    <dgm:pt modelId="{775A8829-D16A-45A5-8449-B87F09449CF6}" type="pres">
      <dgm:prSet presAssocID="{50D7309C-A20D-47EA-9DB1-D050CEB0FF78}" presName="connTx" presStyleLbl="sibTrans2D1" presStyleIdx="1" presStyleCnt="2"/>
      <dgm:spPr/>
      <dgm:t>
        <a:bodyPr/>
        <a:lstStyle/>
        <a:p>
          <a:endParaRPr lang="sk-SK"/>
        </a:p>
      </dgm:t>
    </dgm:pt>
    <dgm:pt modelId="{2F9AC317-EFFE-42B4-8D1E-958F660EA01B}" type="pres">
      <dgm:prSet presAssocID="{30D2D71A-7E59-4225-9B65-97AD8EFA6834}" presName="composite" presStyleCnt="0"/>
      <dgm:spPr/>
    </dgm:pt>
    <dgm:pt modelId="{0DA08EA0-4D90-4837-BAAF-C401E5126852}" type="pres">
      <dgm:prSet presAssocID="{30D2D71A-7E59-4225-9B65-97AD8EFA6834}" presName="parTx" presStyleLbl="node1" presStyleIdx="1" presStyleCnt="3">
        <dgm:presLayoutVars>
          <dgm:chMax val="0"/>
          <dgm:chPref val="0"/>
          <dgm:bulletEnabled val="1"/>
        </dgm:presLayoutVars>
      </dgm:prSet>
      <dgm:spPr/>
      <dgm:t>
        <a:bodyPr/>
        <a:lstStyle/>
        <a:p>
          <a:endParaRPr lang="sk-SK"/>
        </a:p>
      </dgm:t>
    </dgm:pt>
    <dgm:pt modelId="{02EA1C4B-A0AE-4347-9E0E-CAD4EF64F90F}" type="pres">
      <dgm:prSet presAssocID="{30D2D71A-7E59-4225-9B65-97AD8EFA6834}" presName="parSh" presStyleLbl="node1" presStyleIdx="2" presStyleCnt="3"/>
      <dgm:spPr/>
      <dgm:t>
        <a:bodyPr/>
        <a:lstStyle/>
        <a:p>
          <a:endParaRPr lang="sk-SK"/>
        </a:p>
      </dgm:t>
    </dgm:pt>
    <dgm:pt modelId="{481C5B61-ADDC-4B5C-AC4C-26D241847FD3}" type="pres">
      <dgm:prSet presAssocID="{30D2D71A-7E59-4225-9B65-97AD8EFA6834}" presName="desTx" presStyleLbl="fgAcc1" presStyleIdx="2" presStyleCnt="3" custScaleX="112966" custScaleY="119249" custLinFactNeighborY="-1922">
        <dgm:presLayoutVars>
          <dgm:bulletEnabled val="1"/>
        </dgm:presLayoutVars>
      </dgm:prSet>
      <dgm:spPr/>
      <dgm:t>
        <a:bodyPr/>
        <a:lstStyle/>
        <a:p>
          <a:endParaRPr lang="sk-SK"/>
        </a:p>
      </dgm:t>
    </dgm:pt>
  </dgm:ptLst>
  <dgm:cxnLst>
    <dgm:cxn modelId="{FBA884D4-4EF6-44A9-8829-062C1DA7E987}" srcId="{4AF669B0-F3E7-4A98-994F-FC1EDF903B10}" destId="{E282D962-1568-4618-AA1C-0534F5A7DF25}" srcOrd="4" destOrd="0" parTransId="{FAA16ADC-B363-4608-9AD0-21D5220EA277}" sibTransId="{726ED26C-BBF0-440A-9426-DF615D998737}"/>
    <dgm:cxn modelId="{83B039DD-6F13-40A5-ABB4-DC2C471F45B6}" type="presOf" srcId="{30D2D71A-7E59-4225-9B65-97AD8EFA6834}" destId="{02EA1C4B-A0AE-4347-9E0E-CAD4EF64F90F}" srcOrd="1" destOrd="0" presId="urn:microsoft.com/office/officeart/2005/8/layout/process3"/>
    <dgm:cxn modelId="{8EA94E32-ACF9-4114-BBB1-88C1B58620DA}" type="presOf" srcId="{3D65D163-EE1A-4CC9-A2AD-0E7CB7F19A84}" destId="{66EC4B01-16EA-409A-9D84-ED4AAE83902A}" srcOrd="0" destOrd="0" presId="urn:microsoft.com/office/officeart/2005/8/layout/process3"/>
    <dgm:cxn modelId="{AB10B66D-ADEF-4991-A7CC-947DAFC4D0D7}" type="presOf" srcId="{D19B35C3-0F37-4EB1-AC9B-161DA0F7026C}" destId="{481C5B61-ADDC-4B5C-AC4C-26D241847FD3}" srcOrd="0" destOrd="3" presId="urn:microsoft.com/office/officeart/2005/8/layout/process3"/>
    <dgm:cxn modelId="{C1A77453-3026-4E33-8348-3AE19D593621}" srcId="{FC4B54BA-FD6B-4FAC-B210-96A19FD75837}" destId="{135F173A-DB52-4333-BB7D-234545BA79B0}" srcOrd="1" destOrd="0" parTransId="{49F7A6CE-BC97-4CF7-A67C-955BEC40C5D6}" sibTransId="{CE2A6F25-C85A-4678-95DA-E84337D8EBF2}"/>
    <dgm:cxn modelId="{232808D6-AC84-48C3-9B2D-0F08C1F98A18}" srcId="{FC4B54BA-FD6B-4FAC-B210-96A19FD75837}" destId="{856D9B03-6BB5-4054-8358-3B5FFB06B9B2}" srcOrd="3" destOrd="0" parTransId="{13C970E5-F7CB-409B-8186-4BF49DCA95B8}" sibTransId="{C0F9FCBB-80CE-4AB3-B6F7-28E469C7097F}"/>
    <dgm:cxn modelId="{15BDA3E9-4B17-44DD-8E54-5DFB70DC67E1}" type="presOf" srcId="{FC4B54BA-FD6B-4FAC-B210-96A19FD75837}" destId="{839D09A7-7F3F-4D9C-9E08-C1077A02CD38}" srcOrd="1" destOrd="0" presId="urn:microsoft.com/office/officeart/2005/8/layout/process3"/>
    <dgm:cxn modelId="{EACA530F-CD92-4D1B-A9A3-4B1CB36304A3}" type="presOf" srcId="{50D7309C-A20D-47EA-9DB1-D050CEB0FF78}" destId="{C4C5D989-D56C-49F7-A643-775862A3CF67}" srcOrd="0" destOrd="0" presId="urn:microsoft.com/office/officeart/2005/8/layout/process3"/>
    <dgm:cxn modelId="{9E3077D6-2691-4AA2-9D0E-695F080FD66C}" type="presOf" srcId="{C5F6AB21-9BFE-4065-A386-29014DEB3E79}" destId="{481C5B61-ADDC-4B5C-AC4C-26D241847FD3}" srcOrd="0" destOrd="4" presId="urn:microsoft.com/office/officeart/2005/8/layout/process3"/>
    <dgm:cxn modelId="{1EA73A24-2F37-4A9A-A70C-C493F5717902}" srcId="{4AF669B0-F3E7-4A98-994F-FC1EDF903B10}" destId="{F273C4CC-EFFA-4AB8-81B8-95E9C5D1724D}" srcOrd="0" destOrd="0" parTransId="{C63D14D8-FE8C-430D-876E-E9AACEAE1706}" sibTransId="{F975D929-72B4-4598-9F91-23A2AD171933}"/>
    <dgm:cxn modelId="{441911EA-CACE-4F0B-ABF7-531B8C3C2C1A}" srcId="{30D2D71A-7E59-4225-9B65-97AD8EFA6834}" destId="{D19B35C3-0F37-4EB1-AC9B-161DA0F7026C}" srcOrd="3" destOrd="0" parTransId="{9FFE4912-27D1-4618-9A6B-E83534E6698E}" sibTransId="{F9C4505D-4F25-4288-AABD-4E2A203A405A}"/>
    <dgm:cxn modelId="{3FE629E3-CA27-48BF-A91C-F29628215B0A}" type="presOf" srcId="{6AC9BE0E-857F-4976-946A-6F9003BF62D7}" destId="{481C5B61-ADDC-4B5C-AC4C-26D241847FD3}" srcOrd="0" destOrd="0" presId="urn:microsoft.com/office/officeart/2005/8/layout/process3"/>
    <dgm:cxn modelId="{871E08C9-D9BD-4BE5-B585-AF9EAB5642D2}" type="presOf" srcId="{24623240-F570-42E6-8FFE-E68D4DA63128}" destId="{7C596590-0353-43E5-BEBD-ABB4ED5B989B}" srcOrd="0" destOrd="0" presId="urn:microsoft.com/office/officeart/2005/8/layout/process3"/>
    <dgm:cxn modelId="{20EBEE4A-4E16-48DF-8FF6-126D8813DD57}" srcId="{4AF669B0-F3E7-4A98-994F-FC1EDF903B10}" destId="{DAF09235-43D2-441B-896F-F936F1827D29}" srcOrd="2" destOrd="0" parTransId="{8D9919FC-1336-41F9-AFEB-206EA94FD5EE}" sibTransId="{F894F924-4156-45C0-A79E-5C45DD1D521F}"/>
    <dgm:cxn modelId="{6A4E33F8-744D-4522-9E1E-C416FCAB0053}" srcId="{FC4B54BA-FD6B-4FAC-B210-96A19FD75837}" destId="{DA75F3B5-BD9A-412F-B677-56FDEE92AFEB}" srcOrd="2" destOrd="0" parTransId="{717DFEE3-E6DE-46A5-8593-A6E1CD3429D1}" sibTransId="{57D5260E-21B6-4400-A488-CF754648A504}"/>
    <dgm:cxn modelId="{81A99027-1ECB-4815-8660-883B4C0F0927}" type="presOf" srcId="{F273C4CC-EFFA-4AB8-81B8-95E9C5D1724D}" destId="{40607C8E-98B2-47E7-95E2-8DDC14364D27}" srcOrd="0" destOrd="0" presId="urn:microsoft.com/office/officeart/2005/8/layout/process3"/>
    <dgm:cxn modelId="{2920F431-075A-4719-936F-D31C230A5B33}" type="presOf" srcId="{145613AC-83F0-43E7-8D82-77D39254B6C4}" destId="{40607C8E-98B2-47E7-95E2-8DDC14364D27}" srcOrd="0" destOrd="3" presId="urn:microsoft.com/office/officeart/2005/8/layout/process3"/>
    <dgm:cxn modelId="{7CA66393-BAE5-4B66-8ABB-073D28B67C0A}" type="presOf" srcId="{4AF669B0-F3E7-4A98-994F-FC1EDF903B10}" destId="{244AAB27-AABE-40DC-9B67-28FDA8B612F5}" srcOrd="0" destOrd="0" presId="urn:microsoft.com/office/officeart/2005/8/layout/process3"/>
    <dgm:cxn modelId="{A6714DA7-45E6-49C7-A129-AB182EBA0F96}" srcId="{30D2D71A-7E59-4225-9B65-97AD8EFA6834}" destId="{6AC9BE0E-857F-4976-946A-6F9003BF62D7}" srcOrd="0" destOrd="0" parTransId="{168276A4-0D6D-49C9-A6A2-CE25135AF44D}" sibTransId="{799A007F-A888-47D6-80B5-F85AB7C1CE94}"/>
    <dgm:cxn modelId="{04AF1EFB-F848-4039-B426-9F5323B23C8F}" type="presOf" srcId="{8FD8C763-9CAF-4BE3-89FF-DB82AEDB6DD0}" destId="{481C5B61-ADDC-4B5C-AC4C-26D241847FD3}" srcOrd="0" destOrd="2" presId="urn:microsoft.com/office/officeart/2005/8/layout/process3"/>
    <dgm:cxn modelId="{FA44F8DA-815A-4279-AC32-EF07DE94ADCA}" type="presOf" srcId="{DDCC7E6A-20BD-4464-9232-84B95E1E7FE9}" destId="{481C5B61-ADDC-4B5C-AC4C-26D241847FD3}" srcOrd="0" destOrd="1" presId="urn:microsoft.com/office/officeart/2005/8/layout/process3"/>
    <dgm:cxn modelId="{2DB6F21B-E406-4C31-A8B4-D21B1AB21B00}" type="presOf" srcId="{546E7236-EF95-46E2-8F68-B072D8DD9D0E}" destId="{40607C8E-98B2-47E7-95E2-8DDC14364D27}" srcOrd="0" destOrd="5" presId="urn:microsoft.com/office/officeart/2005/8/layout/process3"/>
    <dgm:cxn modelId="{95629018-AB6A-4A10-8802-89F286FFE4CE}" type="presOf" srcId="{DA75F3B5-BD9A-412F-B677-56FDEE92AFEB}" destId="{66EC4B01-16EA-409A-9D84-ED4AAE83902A}" srcOrd="0" destOrd="2" presId="urn:microsoft.com/office/officeart/2005/8/layout/process3"/>
    <dgm:cxn modelId="{174B3F16-5468-47A4-BC4A-1719EDDA06D7}" srcId="{4AF669B0-F3E7-4A98-994F-FC1EDF903B10}" destId="{0B824A88-EC2F-49A6-9654-F6B124CBF154}" srcOrd="1" destOrd="0" parTransId="{B77CF446-2DA6-4BE0-8230-34899DDC3331}" sibTransId="{E3E11231-60C1-4012-9244-569872172CB1}"/>
    <dgm:cxn modelId="{7AB889D7-5FE3-4381-93B2-4A2893431DEB}" srcId="{30D2D71A-7E59-4225-9B65-97AD8EFA6834}" destId="{C5F6AB21-9BFE-4065-A386-29014DEB3E79}" srcOrd="4" destOrd="0" parTransId="{E8EB087E-31E6-4462-89FE-8D41A7FC8203}" sibTransId="{22488C89-54D9-4500-BB1B-C47698F9AB93}"/>
    <dgm:cxn modelId="{3A856983-0847-4594-9B60-0F40F9926200}" type="presOf" srcId="{856D9B03-6BB5-4054-8358-3B5FFB06B9B2}" destId="{66EC4B01-16EA-409A-9D84-ED4AAE83902A}" srcOrd="0" destOrd="3" presId="urn:microsoft.com/office/officeart/2005/8/layout/process3"/>
    <dgm:cxn modelId="{A75FC388-2802-40A1-8D6A-AD071C5561DC}" srcId="{24623240-F570-42E6-8FFE-E68D4DA63128}" destId="{FC4B54BA-FD6B-4FAC-B210-96A19FD75837}" srcOrd="1" destOrd="0" parTransId="{F9290432-7370-4FF4-A4A7-FAAB34265409}" sibTransId="{50D7309C-A20D-47EA-9DB1-D050CEB0FF78}"/>
    <dgm:cxn modelId="{A3C22460-A875-4424-8828-AA3B5F3896C2}" srcId="{4AF669B0-F3E7-4A98-994F-FC1EDF903B10}" destId="{145613AC-83F0-43E7-8D82-77D39254B6C4}" srcOrd="3" destOrd="0" parTransId="{C7504B15-2545-4DD2-9524-A850A1AE5383}" sibTransId="{CA0C8ACE-142B-4AFC-873B-51502FFCF827}"/>
    <dgm:cxn modelId="{122749D4-5115-4D6C-A5B1-BC4EEB550845}" srcId="{30D2D71A-7E59-4225-9B65-97AD8EFA6834}" destId="{8FD8C763-9CAF-4BE3-89FF-DB82AEDB6DD0}" srcOrd="2" destOrd="0" parTransId="{3C87F91D-934E-4E8A-886F-19F74D9E2DF8}" sibTransId="{37BF4CC0-5631-4E97-B13F-5F53335287F0}"/>
    <dgm:cxn modelId="{9AADABCD-3900-4C52-942B-1274F6492252}" type="presOf" srcId="{F9FDD25C-D806-428A-ACD8-9D3043259BFA}" destId="{04BDCA36-3411-466E-9A08-CE453045333E}" srcOrd="0" destOrd="0" presId="urn:microsoft.com/office/officeart/2005/8/layout/process3"/>
    <dgm:cxn modelId="{D7318F13-AEBB-49C4-B964-395804E49A43}" srcId="{FC4B54BA-FD6B-4FAC-B210-96A19FD75837}" destId="{3D65D163-EE1A-4CC9-A2AD-0E7CB7F19A84}" srcOrd="0" destOrd="0" parTransId="{B03A0428-9302-48E1-85BA-D92CB80C36F2}" sibTransId="{43B33B6C-FAD3-44B8-8347-320A1734BA85}"/>
    <dgm:cxn modelId="{1651121B-0CC7-40B7-AD34-287A441ADBD2}" type="presOf" srcId="{E282D962-1568-4618-AA1C-0534F5A7DF25}" destId="{40607C8E-98B2-47E7-95E2-8DDC14364D27}" srcOrd="0" destOrd="4" presId="urn:microsoft.com/office/officeart/2005/8/layout/process3"/>
    <dgm:cxn modelId="{774049B6-2284-4F2B-8227-C91F4B01FE24}" type="presOf" srcId="{FC4B54BA-FD6B-4FAC-B210-96A19FD75837}" destId="{3FF18D76-8FAC-4AB8-BA18-2F2BB31603FB}" srcOrd="0" destOrd="0" presId="urn:microsoft.com/office/officeart/2005/8/layout/process3"/>
    <dgm:cxn modelId="{ECE2C9BB-EDD3-4FD4-BB20-4E1C22F4F9C8}" type="presOf" srcId="{DAF09235-43D2-441B-896F-F936F1827D29}" destId="{40607C8E-98B2-47E7-95E2-8DDC14364D27}" srcOrd="0" destOrd="2" presId="urn:microsoft.com/office/officeart/2005/8/layout/process3"/>
    <dgm:cxn modelId="{643D7A70-B707-42C1-970E-859CC4E350AD}" type="presOf" srcId="{F9FDD25C-D806-428A-ACD8-9D3043259BFA}" destId="{39F5E5AC-A4D7-4773-9017-0E88849B8A84}" srcOrd="1" destOrd="0" presId="urn:microsoft.com/office/officeart/2005/8/layout/process3"/>
    <dgm:cxn modelId="{E3922A7A-5ADB-408F-BD54-578EDBD046EC}" srcId="{24623240-F570-42E6-8FFE-E68D4DA63128}" destId="{4AF669B0-F3E7-4A98-994F-FC1EDF903B10}" srcOrd="0" destOrd="0" parTransId="{E78FD844-2188-40D7-B48B-489DE01B343C}" sibTransId="{F9FDD25C-D806-428A-ACD8-9D3043259BFA}"/>
    <dgm:cxn modelId="{E9A49AE7-3328-4520-BB6D-151E289E8AA1}" type="presOf" srcId="{4AF669B0-F3E7-4A98-994F-FC1EDF903B10}" destId="{98FD756B-385C-4C5A-8192-12AF2CFF558C}" srcOrd="1" destOrd="0" presId="urn:microsoft.com/office/officeart/2005/8/layout/process3"/>
    <dgm:cxn modelId="{3A5113F7-9898-4C6E-8527-CF85C443820D}" type="presOf" srcId="{135F173A-DB52-4333-BB7D-234545BA79B0}" destId="{66EC4B01-16EA-409A-9D84-ED4AAE83902A}" srcOrd="0" destOrd="1" presId="urn:microsoft.com/office/officeart/2005/8/layout/process3"/>
    <dgm:cxn modelId="{0490B965-3EF5-4820-8529-90B050B785C3}" srcId="{24623240-F570-42E6-8FFE-E68D4DA63128}" destId="{30D2D71A-7E59-4225-9B65-97AD8EFA6834}" srcOrd="2" destOrd="0" parTransId="{26D5858F-C176-4531-90AA-D96DB89F9C85}" sibTransId="{24B9670D-C76E-4088-9B08-24AD1F109574}"/>
    <dgm:cxn modelId="{F7D57936-A654-4065-8D65-867270C4F39C}" srcId="{4AF669B0-F3E7-4A98-994F-FC1EDF903B10}" destId="{546E7236-EF95-46E2-8F68-B072D8DD9D0E}" srcOrd="5" destOrd="0" parTransId="{007A8C2F-0C45-4AAE-941B-CD697013BF22}" sibTransId="{8DE43197-E62A-4036-BDDE-1A9D3FE22592}"/>
    <dgm:cxn modelId="{48461C08-5982-40FC-9F7A-182293EF11CF}" type="presOf" srcId="{50D7309C-A20D-47EA-9DB1-D050CEB0FF78}" destId="{775A8829-D16A-45A5-8449-B87F09449CF6}" srcOrd="1" destOrd="0" presId="urn:microsoft.com/office/officeart/2005/8/layout/process3"/>
    <dgm:cxn modelId="{372B6853-A4EC-4698-AD16-E1F06E074590}" type="presOf" srcId="{0B824A88-EC2F-49A6-9654-F6B124CBF154}" destId="{40607C8E-98B2-47E7-95E2-8DDC14364D27}" srcOrd="0" destOrd="1" presId="urn:microsoft.com/office/officeart/2005/8/layout/process3"/>
    <dgm:cxn modelId="{8892D695-1907-493E-83DA-545E2BF6C443}" type="presOf" srcId="{30D2D71A-7E59-4225-9B65-97AD8EFA6834}" destId="{0DA08EA0-4D90-4837-BAAF-C401E5126852}" srcOrd="0" destOrd="0" presId="urn:microsoft.com/office/officeart/2005/8/layout/process3"/>
    <dgm:cxn modelId="{D1850A29-665C-4D88-9873-51EE40880B3C}" srcId="{30D2D71A-7E59-4225-9B65-97AD8EFA6834}" destId="{DDCC7E6A-20BD-4464-9232-84B95E1E7FE9}" srcOrd="1" destOrd="0" parTransId="{FCE1012B-6680-473B-844B-0C07E717F8BD}" sibTransId="{F29B48BD-6EBA-4338-B093-86EF19174B89}"/>
    <dgm:cxn modelId="{CC263AB2-7A97-4578-A684-354BE350A1EB}" type="presParOf" srcId="{7C596590-0353-43E5-BEBD-ABB4ED5B989B}" destId="{FBA688FE-D979-4A66-ABED-594F54DD8DCC}" srcOrd="0" destOrd="0" presId="urn:microsoft.com/office/officeart/2005/8/layout/process3"/>
    <dgm:cxn modelId="{E7A3B655-3FB7-4CAB-8201-6B64D6073344}" type="presParOf" srcId="{FBA688FE-D979-4A66-ABED-594F54DD8DCC}" destId="{244AAB27-AABE-40DC-9B67-28FDA8B612F5}" srcOrd="0" destOrd="0" presId="urn:microsoft.com/office/officeart/2005/8/layout/process3"/>
    <dgm:cxn modelId="{F4AF3EAA-C8FC-44E9-BF48-38B309F71575}" type="presParOf" srcId="{FBA688FE-D979-4A66-ABED-594F54DD8DCC}" destId="{98FD756B-385C-4C5A-8192-12AF2CFF558C}" srcOrd="1" destOrd="0" presId="urn:microsoft.com/office/officeart/2005/8/layout/process3"/>
    <dgm:cxn modelId="{421ED103-D6B8-4279-B8BC-C9605DAE60F1}" type="presParOf" srcId="{FBA688FE-D979-4A66-ABED-594F54DD8DCC}" destId="{40607C8E-98B2-47E7-95E2-8DDC14364D27}" srcOrd="2" destOrd="0" presId="urn:microsoft.com/office/officeart/2005/8/layout/process3"/>
    <dgm:cxn modelId="{315A8F99-0025-4295-BE6A-826DA92F65B7}" type="presParOf" srcId="{7C596590-0353-43E5-BEBD-ABB4ED5B989B}" destId="{04BDCA36-3411-466E-9A08-CE453045333E}" srcOrd="1" destOrd="0" presId="urn:microsoft.com/office/officeart/2005/8/layout/process3"/>
    <dgm:cxn modelId="{4AA2FF98-748E-4299-A0C2-9EB25C09E776}" type="presParOf" srcId="{04BDCA36-3411-466E-9A08-CE453045333E}" destId="{39F5E5AC-A4D7-4773-9017-0E88849B8A84}" srcOrd="0" destOrd="0" presId="urn:microsoft.com/office/officeart/2005/8/layout/process3"/>
    <dgm:cxn modelId="{E8DBBD28-8167-4C9F-80E1-D8836A8D0587}" type="presParOf" srcId="{7C596590-0353-43E5-BEBD-ABB4ED5B989B}" destId="{1851B0E7-9E7F-475B-B31A-B1339F6C0512}" srcOrd="2" destOrd="0" presId="urn:microsoft.com/office/officeart/2005/8/layout/process3"/>
    <dgm:cxn modelId="{8B17032B-203E-4F4E-9111-648C71AAE5C3}" type="presParOf" srcId="{1851B0E7-9E7F-475B-B31A-B1339F6C0512}" destId="{3FF18D76-8FAC-4AB8-BA18-2F2BB31603FB}" srcOrd="0" destOrd="0" presId="urn:microsoft.com/office/officeart/2005/8/layout/process3"/>
    <dgm:cxn modelId="{9ED4E04A-8FCF-444B-BE8A-F3F9D6AD050D}" type="presParOf" srcId="{1851B0E7-9E7F-475B-B31A-B1339F6C0512}" destId="{839D09A7-7F3F-4D9C-9E08-C1077A02CD38}" srcOrd="1" destOrd="0" presId="urn:microsoft.com/office/officeart/2005/8/layout/process3"/>
    <dgm:cxn modelId="{4626A01A-7BD4-42F2-B2F4-6C8209E9682E}" type="presParOf" srcId="{1851B0E7-9E7F-475B-B31A-B1339F6C0512}" destId="{66EC4B01-16EA-409A-9D84-ED4AAE83902A}" srcOrd="2" destOrd="0" presId="urn:microsoft.com/office/officeart/2005/8/layout/process3"/>
    <dgm:cxn modelId="{448F73BA-1244-4903-B575-C6135B45CD2F}" type="presParOf" srcId="{7C596590-0353-43E5-BEBD-ABB4ED5B989B}" destId="{C4C5D989-D56C-49F7-A643-775862A3CF67}" srcOrd="3" destOrd="0" presId="urn:microsoft.com/office/officeart/2005/8/layout/process3"/>
    <dgm:cxn modelId="{2C242BA8-2903-485A-A6C5-5C4931D67D62}" type="presParOf" srcId="{C4C5D989-D56C-49F7-A643-775862A3CF67}" destId="{775A8829-D16A-45A5-8449-B87F09449CF6}" srcOrd="0" destOrd="0" presId="urn:microsoft.com/office/officeart/2005/8/layout/process3"/>
    <dgm:cxn modelId="{52199300-1F27-4478-9776-E713D58D6C0E}" type="presParOf" srcId="{7C596590-0353-43E5-BEBD-ABB4ED5B989B}" destId="{2F9AC317-EFFE-42B4-8D1E-958F660EA01B}" srcOrd="4" destOrd="0" presId="urn:microsoft.com/office/officeart/2005/8/layout/process3"/>
    <dgm:cxn modelId="{A5D35549-6E28-4F86-B1E8-E418FD84D839}" type="presParOf" srcId="{2F9AC317-EFFE-42B4-8D1E-958F660EA01B}" destId="{0DA08EA0-4D90-4837-BAAF-C401E5126852}" srcOrd="0" destOrd="0" presId="urn:microsoft.com/office/officeart/2005/8/layout/process3"/>
    <dgm:cxn modelId="{13F8F209-BD61-4AA7-BF5D-AC121C6EC234}" type="presParOf" srcId="{2F9AC317-EFFE-42B4-8D1E-958F660EA01B}" destId="{02EA1C4B-A0AE-4347-9E0E-CAD4EF64F90F}" srcOrd="1" destOrd="0" presId="urn:microsoft.com/office/officeart/2005/8/layout/process3"/>
    <dgm:cxn modelId="{325E8531-7316-4855-A15D-15C1539D2F99}" type="presParOf" srcId="{2F9AC317-EFFE-42B4-8D1E-958F660EA01B}" destId="{481C5B61-ADDC-4B5C-AC4C-26D241847FD3}" srcOrd="2" destOrd="0" presId="urn:microsoft.com/office/officeart/2005/8/layout/process3"/>
  </dgm:cxnLst>
  <dgm:bg/>
  <dgm:whole/>
  <dgm:extLst>
    <a:ext uri="http://schemas.microsoft.com/office/drawing/2008/diagram">
      <dsp:dataModelExt xmlns:dsp="http://schemas.microsoft.com/office/drawing/2008/diagram" relId="rId5"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8FD756B-385C-4C5A-8192-12AF2CFF558C}">
      <dsp:nvSpPr>
        <dsp:cNvPr id="0" name=""/>
        <dsp:cNvSpPr/>
      </dsp:nvSpPr>
      <dsp:spPr>
        <a:xfrm>
          <a:off x="0" y="142931"/>
          <a:ext cx="2554292" cy="1174966"/>
        </a:xfrm>
        <a:prstGeom prst="roundRect">
          <a:avLst>
            <a:gd name="adj" fmla="val 10000"/>
          </a:avLst>
        </a:prstGeom>
        <a:solidFill>
          <a:srgbClr val="8FB73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68580" numCol="1" spcCol="1270" anchor="t" anchorCtr="0">
          <a:noAutofit/>
        </a:bodyPr>
        <a:lstStyle/>
        <a:p>
          <a:pPr lvl="0" algn="l" defTabSz="800100">
            <a:lnSpc>
              <a:spcPct val="90000"/>
            </a:lnSpc>
            <a:spcBef>
              <a:spcPct val="0"/>
            </a:spcBef>
            <a:spcAft>
              <a:spcPct val="35000"/>
            </a:spcAft>
          </a:pPr>
          <a:r>
            <a:rPr lang="sk-SK" sz="1800" b="1" kern="1200" dirty="0"/>
            <a:t>Príprava intervencií vo forme priamych platieb</a:t>
          </a:r>
        </a:p>
      </dsp:txBody>
      <dsp:txXfrm>
        <a:off x="0" y="142931"/>
        <a:ext cx="2554292" cy="783311"/>
      </dsp:txXfrm>
    </dsp:sp>
    <dsp:sp modelId="{40607C8E-98B2-47E7-95E2-8DDC14364D27}">
      <dsp:nvSpPr>
        <dsp:cNvPr id="0" name=""/>
        <dsp:cNvSpPr/>
      </dsp:nvSpPr>
      <dsp:spPr>
        <a:xfrm>
          <a:off x="366510" y="949322"/>
          <a:ext cx="2885482" cy="3142743"/>
        </a:xfrm>
        <a:prstGeom prst="roundRect">
          <a:avLst>
            <a:gd name="adj" fmla="val 10000"/>
          </a:avLst>
        </a:prstGeom>
        <a:solidFill>
          <a:schemeClr val="lt1">
            <a:alpha val="90000"/>
            <a:hueOff val="0"/>
            <a:satOff val="0"/>
            <a:lumOff val="0"/>
            <a:alphaOff val="0"/>
          </a:schemeClr>
        </a:solidFill>
        <a:ln w="12700" cap="flat" cmpd="sng" algn="ctr">
          <a:solidFill>
            <a:srgbClr val="8FB732"/>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5344" tIns="85344" rIns="85344" bIns="85344" numCol="1" spcCol="1270" anchor="t" anchorCtr="0">
          <a:noAutofit/>
        </a:bodyPr>
        <a:lstStyle/>
        <a:p>
          <a:pPr marL="114300" lvl="1" indent="-114300" algn="l" defTabSz="533400">
            <a:lnSpc>
              <a:spcPct val="90000"/>
            </a:lnSpc>
            <a:spcBef>
              <a:spcPct val="0"/>
            </a:spcBef>
            <a:spcAft>
              <a:spcPct val="15000"/>
            </a:spcAft>
            <a:buChar char="••"/>
          </a:pPr>
          <a:r>
            <a:rPr lang="sk-SK" sz="1200" b="1" kern="1200" dirty="0"/>
            <a:t>Rok 2021 </a:t>
          </a:r>
          <a:r>
            <a:rPr lang="sk-SK" sz="1200" kern="1200" dirty="0"/>
            <a:t>– zverejnenie návrhov intervencií vo forme priamych platieb a pravidelné zasadnutia malých pracovných skupín</a:t>
          </a:r>
        </a:p>
        <a:p>
          <a:pPr marL="114300" lvl="1" indent="-114300" algn="l" defTabSz="533400">
            <a:lnSpc>
              <a:spcPct val="90000"/>
            </a:lnSpc>
            <a:spcBef>
              <a:spcPct val="0"/>
            </a:spcBef>
            <a:spcAft>
              <a:spcPct val="15000"/>
            </a:spcAft>
            <a:buChar char="••"/>
          </a:pPr>
          <a:r>
            <a:rPr lang="sk-SK" sz="1200" b="1" kern="1200" dirty="0"/>
            <a:t>01. 12. 2021 </a:t>
          </a:r>
          <a:r>
            <a:rPr lang="sk-SK" sz="1200" kern="1200" dirty="0"/>
            <a:t>– Predloženie SP SPP 2023 – 2027 na neformálnu konzultáciu EK</a:t>
          </a:r>
        </a:p>
        <a:p>
          <a:pPr marL="114300" lvl="1" indent="-114300" algn="l" defTabSz="533400">
            <a:lnSpc>
              <a:spcPct val="90000"/>
            </a:lnSpc>
            <a:spcBef>
              <a:spcPct val="0"/>
            </a:spcBef>
            <a:spcAft>
              <a:spcPct val="15000"/>
            </a:spcAft>
            <a:buChar char="••"/>
          </a:pPr>
          <a:r>
            <a:rPr lang="sk-SK" sz="1200" b="1" kern="1200" dirty="0"/>
            <a:t>10. 02. 2022 </a:t>
          </a:r>
          <a:r>
            <a:rPr lang="sk-SK" sz="1200" kern="1200" dirty="0"/>
            <a:t>– Schválenie SP SPP 2023 – 2027 Vládou SR</a:t>
          </a:r>
        </a:p>
        <a:p>
          <a:pPr marL="114300" lvl="1" indent="-114300" algn="l" defTabSz="533400">
            <a:lnSpc>
              <a:spcPct val="90000"/>
            </a:lnSpc>
            <a:spcBef>
              <a:spcPct val="0"/>
            </a:spcBef>
            <a:spcAft>
              <a:spcPct val="15000"/>
            </a:spcAft>
            <a:buChar char="••"/>
          </a:pPr>
          <a:r>
            <a:rPr lang="sk-SK" sz="1200" b="1" kern="1200" dirty="0"/>
            <a:t>17. 02. 2022 </a:t>
          </a:r>
          <a:r>
            <a:rPr lang="sk-SK" sz="1200" kern="1200" dirty="0"/>
            <a:t>– Predloženie SP SPP 2023 – 2027 EK</a:t>
          </a:r>
        </a:p>
        <a:p>
          <a:pPr marL="114300" lvl="1" indent="-114300" algn="l" defTabSz="533400">
            <a:lnSpc>
              <a:spcPct val="90000"/>
            </a:lnSpc>
            <a:spcBef>
              <a:spcPct val="0"/>
            </a:spcBef>
            <a:spcAft>
              <a:spcPct val="15000"/>
            </a:spcAft>
            <a:buChar char="••"/>
          </a:pPr>
          <a:r>
            <a:rPr lang="sk-SK" sz="1200" b="1" kern="1200" dirty="0"/>
            <a:t>Máj – október 2022 </a:t>
          </a:r>
          <a:r>
            <a:rPr lang="sk-SK" sz="1200" kern="1200" dirty="0"/>
            <a:t>– Vyhodnocovanie pripomienok EK – technické rokovania </a:t>
          </a:r>
        </a:p>
        <a:p>
          <a:pPr marL="114300" lvl="1" indent="-114300" algn="l" defTabSz="533400">
            <a:lnSpc>
              <a:spcPct val="90000"/>
            </a:lnSpc>
            <a:spcBef>
              <a:spcPct val="0"/>
            </a:spcBef>
            <a:spcAft>
              <a:spcPct val="15000"/>
            </a:spcAft>
            <a:buChar char="••"/>
          </a:pPr>
          <a:r>
            <a:rPr lang="sk-SK" sz="1200" b="1" kern="1200" dirty="0"/>
            <a:t>24. 11. 2022 – Schválenie SP SPP 2023 – 2027</a:t>
          </a:r>
        </a:p>
      </dsp:txBody>
      <dsp:txXfrm>
        <a:off x="451023" y="1033835"/>
        <a:ext cx="2716456" cy="2973717"/>
      </dsp:txXfrm>
    </dsp:sp>
    <dsp:sp modelId="{04BDCA36-3411-466E-9A08-CE453045333E}">
      <dsp:nvSpPr>
        <dsp:cNvPr id="0" name=""/>
        <dsp:cNvSpPr/>
      </dsp:nvSpPr>
      <dsp:spPr>
        <a:xfrm rot="21512178">
          <a:off x="2972076" y="162292"/>
          <a:ext cx="886297" cy="635323"/>
        </a:xfrm>
        <a:prstGeom prst="rightArrow">
          <a:avLst>
            <a:gd name="adj1" fmla="val 60000"/>
            <a:gd name="adj2" fmla="val 50000"/>
          </a:avLst>
        </a:prstGeom>
        <a:solidFill>
          <a:srgbClr val="D2E2AD"/>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77800">
            <a:lnSpc>
              <a:spcPct val="90000"/>
            </a:lnSpc>
            <a:spcBef>
              <a:spcPct val="0"/>
            </a:spcBef>
            <a:spcAft>
              <a:spcPct val="35000"/>
            </a:spcAft>
          </a:pPr>
          <a:endParaRPr lang="sk-SK" sz="400" kern="1200"/>
        </a:p>
      </dsp:txBody>
      <dsp:txXfrm>
        <a:off x="2972107" y="291791"/>
        <a:ext cx="695700" cy="381193"/>
      </dsp:txXfrm>
    </dsp:sp>
    <dsp:sp modelId="{839D09A7-7F3F-4D9C-9E08-C1077A02CD38}">
      <dsp:nvSpPr>
        <dsp:cNvPr id="0" name=""/>
        <dsp:cNvSpPr/>
      </dsp:nvSpPr>
      <dsp:spPr>
        <a:xfrm>
          <a:off x="4226005" y="0"/>
          <a:ext cx="2624586" cy="1277118"/>
        </a:xfrm>
        <a:prstGeom prst="roundRect">
          <a:avLst>
            <a:gd name="adj" fmla="val 10000"/>
          </a:avLst>
        </a:prstGeom>
        <a:solidFill>
          <a:srgbClr val="8FB73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60960" numCol="1" spcCol="1270" anchor="t" anchorCtr="0">
          <a:noAutofit/>
        </a:bodyPr>
        <a:lstStyle/>
        <a:p>
          <a:pPr lvl="0" algn="l" defTabSz="711200">
            <a:lnSpc>
              <a:spcPct val="90000"/>
            </a:lnSpc>
            <a:spcBef>
              <a:spcPct val="0"/>
            </a:spcBef>
            <a:spcAft>
              <a:spcPct val="35000"/>
            </a:spcAft>
          </a:pPr>
          <a:r>
            <a:rPr lang="sk-SK" sz="1600" b="1" kern="1200" dirty="0">
              <a:solidFill>
                <a:schemeClr val="bg1"/>
              </a:solidFill>
            </a:rPr>
            <a:t>Informácie na webe ministerstva záložka – </a:t>
          </a:r>
          <a:r>
            <a:rPr lang="sk-SK" sz="1600" b="1" i="0" kern="1200" dirty="0">
              <a:solidFill>
                <a:schemeClr val="bg1"/>
              </a:solidFill>
              <a:hlinkClick xmlns:r="http://schemas.openxmlformats.org/officeDocument/2006/relationships" r:id="rId1">
                <a:extLst>
                  <a:ext uri="{A12FA001-AC4F-418D-AE19-62706E023703}">
                    <ahyp:hlinkClr xmlns="" xmlns:ahyp="http://schemas.microsoft.com/office/drawing/2018/hyperlinkcolor" val="tx"/>
                  </a:ext>
                </a:extLst>
              </a:hlinkClick>
            </a:rPr>
            <a:t>Priame platby a </a:t>
          </a:r>
          <a:r>
            <a:rPr lang="sk-SK" sz="1600" b="1" i="0" kern="1200" dirty="0" err="1">
              <a:solidFill>
                <a:schemeClr val="bg1"/>
              </a:solidFill>
              <a:hlinkClick xmlns:r="http://schemas.openxmlformats.org/officeDocument/2006/relationships" r:id="rId1">
                <a:extLst>
                  <a:ext uri="{A12FA001-AC4F-418D-AE19-62706E023703}">
                    <ahyp:hlinkClr xmlns="" xmlns:ahyp="http://schemas.microsoft.com/office/drawing/2018/hyperlinkcolor" val="tx"/>
                  </a:ext>
                </a:extLst>
              </a:hlinkClick>
            </a:rPr>
            <a:t>kondicionalita</a:t>
          </a:r>
          <a:r>
            <a:rPr lang="sk-SK" sz="1600" b="1" i="0" kern="1200" dirty="0">
              <a:solidFill>
                <a:schemeClr val="bg1"/>
              </a:solidFill>
              <a:hlinkClick xmlns:r="http://schemas.openxmlformats.org/officeDocument/2006/relationships" r:id="rId1">
                <a:extLst>
                  <a:ext uri="{A12FA001-AC4F-418D-AE19-62706E023703}">
                    <ahyp:hlinkClr xmlns="" xmlns:ahyp="http://schemas.microsoft.com/office/drawing/2018/hyperlinkcolor" val="tx"/>
                  </a:ext>
                </a:extLst>
              </a:hlinkClick>
            </a:rPr>
            <a:t> 2023 – 2027</a:t>
          </a:r>
          <a:endParaRPr lang="sk-SK" sz="1600" b="1" i="0" kern="1200" dirty="0">
            <a:solidFill>
              <a:schemeClr val="bg1"/>
            </a:solidFill>
          </a:endParaRPr>
        </a:p>
        <a:p>
          <a:pPr lvl="0" algn="l" defTabSz="711200">
            <a:lnSpc>
              <a:spcPct val="90000"/>
            </a:lnSpc>
            <a:spcBef>
              <a:spcPct val="0"/>
            </a:spcBef>
            <a:spcAft>
              <a:spcPct val="35000"/>
            </a:spcAft>
          </a:pPr>
          <a:endParaRPr lang="sk-SK" sz="1600" b="1" kern="1200" dirty="0"/>
        </a:p>
      </dsp:txBody>
      <dsp:txXfrm>
        <a:off x="4226005" y="0"/>
        <a:ext cx="2624586" cy="851412"/>
      </dsp:txXfrm>
    </dsp:sp>
    <dsp:sp modelId="{66EC4B01-16EA-409A-9D84-ED4AAE83902A}">
      <dsp:nvSpPr>
        <dsp:cNvPr id="0" name=""/>
        <dsp:cNvSpPr/>
      </dsp:nvSpPr>
      <dsp:spPr>
        <a:xfrm>
          <a:off x="4662433" y="1060872"/>
          <a:ext cx="2897257" cy="2774034"/>
        </a:xfrm>
        <a:prstGeom prst="roundRect">
          <a:avLst>
            <a:gd name="adj" fmla="val 10000"/>
          </a:avLst>
        </a:prstGeom>
        <a:solidFill>
          <a:schemeClr val="lt1">
            <a:alpha val="90000"/>
            <a:hueOff val="0"/>
            <a:satOff val="0"/>
            <a:lumOff val="0"/>
            <a:alphaOff val="0"/>
          </a:schemeClr>
        </a:solidFill>
        <a:ln w="12700" cap="flat" cmpd="sng" algn="ctr">
          <a:solidFill>
            <a:srgbClr val="8FB732"/>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5344" tIns="85344" rIns="85344" bIns="85344" numCol="1" spcCol="1270" anchor="t" anchorCtr="0">
          <a:noAutofit/>
        </a:bodyPr>
        <a:lstStyle/>
        <a:p>
          <a:pPr marL="114300" lvl="1" indent="-114300" algn="l" defTabSz="533400">
            <a:lnSpc>
              <a:spcPct val="90000"/>
            </a:lnSpc>
            <a:spcBef>
              <a:spcPct val="0"/>
            </a:spcBef>
            <a:spcAft>
              <a:spcPct val="15000"/>
            </a:spcAft>
            <a:buChar char="••"/>
          </a:pPr>
          <a:r>
            <a:rPr lang="sk-SK" sz="1200" b="1" kern="1200" dirty="0">
              <a:solidFill>
                <a:schemeClr val="tx1"/>
              </a:solidFill>
            </a:rPr>
            <a:t>August 2022 </a:t>
          </a:r>
          <a:r>
            <a:rPr lang="sk-SK" sz="1200" b="0" kern="1200" dirty="0">
              <a:solidFill>
                <a:schemeClr val="tx1"/>
              </a:solidFill>
            </a:rPr>
            <a:t>– zverejnenie a aktualizácia informácií v súvislosti s priamymi platbami</a:t>
          </a:r>
        </a:p>
        <a:p>
          <a:pPr marL="114300" lvl="1" indent="-114300" algn="l" defTabSz="533400">
            <a:lnSpc>
              <a:spcPct val="90000"/>
            </a:lnSpc>
            <a:spcBef>
              <a:spcPct val="0"/>
            </a:spcBef>
            <a:spcAft>
              <a:spcPct val="15000"/>
            </a:spcAft>
            <a:buChar char="••"/>
          </a:pPr>
          <a:r>
            <a:rPr lang="sk-SK" sz="1200" b="1" kern="1200" dirty="0">
              <a:solidFill>
                <a:schemeClr val="tx1"/>
              </a:solidFill>
            </a:rPr>
            <a:t>August 2022 </a:t>
          </a:r>
          <a:r>
            <a:rPr lang="sk-SK" sz="1200" b="0" kern="1200" dirty="0">
              <a:solidFill>
                <a:schemeClr val="tx1"/>
              </a:solidFill>
            </a:rPr>
            <a:t>– </a:t>
          </a:r>
          <a:r>
            <a:rPr lang="sk-SK" sz="1200" b="0" i="0" kern="1200" dirty="0">
              <a:solidFill>
                <a:schemeClr val="tx1"/>
              </a:solidFill>
              <a:hlinkClick xmlns:r="http://schemas.openxmlformats.org/officeDocument/2006/relationships" r:id="rId2">
                <a:extLst>
                  <a:ext uri="{A12FA001-AC4F-418D-AE19-62706E023703}">
                    <ahyp:hlinkClr xmlns="" xmlns:ahyp="http://schemas.microsoft.com/office/drawing/2018/hyperlinkcolor" val="tx"/>
                  </a:ext>
                </a:extLst>
              </a:hlinkClick>
            </a:rPr>
            <a:t>Draft usmernenie </a:t>
          </a:r>
          <a:r>
            <a:rPr lang="sk-SK" sz="1200" b="0" i="0" kern="1200" dirty="0" err="1">
              <a:solidFill>
                <a:schemeClr val="tx1"/>
              </a:solidFill>
              <a:hlinkClick xmlns:r="http://schemas.openxmlformats.org/officeDocument/2006/relationships" r:id="rId2">
                <a:extLst>
                  <a:ext uri="{A12FA001-AC4F-418D-AE19-62706E023703}">
                    <ahyp:hlinkClr xmlns="" xmlns:ahyp="http://schemas.microsoft.com/office/drawing/2018/hyperlinkcolor" val="tx"/>
                  </a:ext>
                </a:extLst>
              </a:hlinkClick>
            </a:rPr>
            <a:t>eko</a:t>
          </a:r>
          <a:r>
            <a:rPr lang="sk-SK" sz="1200" b="0" i="0" kern="1200" dirty="0">
              <a:solidFill>
                <a:schemeClr val="tx1"/>
              </a:solidFill>
              <a:hlinkClick xmlns:r="http://schemas.openxmlformats.org/officeDocument/2006/relationships" r:id="rId2">
                <a:extLst>
                  <a:ext uri="{A12FA001-AC4F-418D-AE19-62706E023703}">
                    <ahyp:hlinkClr xmlns="" xmlns:ahyp="http://schemas.microsoft.com/office/drawing/2018/hyperlinkcolor" val="tx"/>
                  </a:ext>
                </a:extLst>
              </a:hlinkClick>
            </a:rPr>
            <a:t>-schémy - pracovná verzia 1.0</a:t>
          </a:r>
          <a:endParaRPr lang="sk-SK" sz="1200" b="0" kern="1200" dirty="0">
            <a:solidFill>
              <a:schemeClr val="tx1"/>
            </a:solidFill>
          </a:endParaRPr>
        </a:p>
        <a:p>
          <a:pPr marL="114300" lvl="1" indent="-114300" algn="l" defTabSz="533400">
            <a:lnSpc>
              <a:spcPct val="90000"/>
            </a:lnSpc>
            <a:spcBef>
              <a:spcPct val="0"/>
            </a:spcBef>
            <a:spcAft>
              <a:spcPct val="15000"/>
            </a:spcAft>
            <a:buChar char="••"/>
          </a:pPr>
          <a:r>
            <a:rPr lang="sk-SK" sz="1200" b="1" kern="1200" dirty="0">
              <a:solidFill>
                <a:schemeClr val="tx1"/>
              </a:solidFill>
            </a:rPr>
            <a:t>Október 2022 </a:t>
          </a:r>
          <a:r>
            <a:rPr lang="sk-SK" sz="1200" b="0" kern="1200" dirty="0">
              <a:solidFill>
                <a:schemeClr val="tx1"/>
              </a:solidFill>
            </a:rPr>
            <a:t>– </a:t>
          </a:r>
          <a:r>
            <a:rPr lang="sk-SK" sz="1200" b="0" i="0" kern="1200" dirty="0">
              <a:solidFill>
                <a:schemeClr val="tx1"/>
              </a:solidFill>
              <a:hlinkClick xmlns:r="http://schemas.openxmlformats.org/officeDocument/2006/relationships" r:id="rId3">
                <a:extLst>
                  <a:ext uri="{A12FA001-AC4F-418D-AE19-62706E023703}">
                    <ahyp:hlinkClr xmlns="" xmlns:ahyp="http://schemas.microsoft.com/office/drawing/2018/hyperlinkcolor" val="tx"/>
                  </a:ext>
                </a:extLst>
              </a:hlinkClick>
            </a:rPr>
            <a:t>Často kladené otázky – </a:t>
          </a:r>
          <a:r>
            <a:rPr lang="sk-SK" sz="1200" b="0" i="0" kern="1200" dirty="0" err="1">
              <a:solidFill>
                <a:schemeClr val="tx1"/>
              </a:solidFill>
              <a:hlinkClick xmlns:r="http://schemas.openxmlformats.org/officeDocument/2006/relationships" r:id="rId3">
                <a:extLst>
                  <a:ext uri="{A12FA001-AC4F-418D-AE19-62706E023703}">
                    <ahyp:hlinkClr xmlns="" xmlns:ahyp="http://schemas.microsoft.com/office/drawing/2018/hyperlinkcolor" val="tx"/>
                  </a:ext>
                </a:extLst>
              </a:hlinkClick>
            </a:rPr>
            <a:t>eko</a:t>
          </a:r>
          <a:r>
            <a:rPr lang="sk-SK" sz="1200" b="0" i="0" kern="1200" dirty="0">
              <a:solidFill>
                <a:schemeClr val="tx1"/>
              </a:solidFill>
              <a:hlinkClick xmlns:r="http://schemas.openxmlformats.org/officeDocument/2006/relationships" r:id="rId3">
                <a:extLst>
                  <a:ext uri="{A12FA001-AC4F-418D-AE19-62706E023703}">
                    <ahyp:hlinkClr xmlns="" xmlns:ahyp="http://schemas.microsoft.com/office/drawing/2018/hyperlinkcolor" val="tx"/>
                  </a:ext>
                </a:extLst>
              </a:hlinkClick>
            </a:rPr>
            <a:t>-schémy</a:t>
          </a:r>
          <a:endParaRPr lang="sk-SK" sz="1200" b="0" kern="1200" dirty="0">
            <a:solidFill>
              <a:schemeClr val="tx1"/>
            </a:solidFill>
          </a:endParaRPr>
        </a:p>
        <a:p>
          <a:pPr marL="114300" lvl="1" indent="-114300" algn="l" defTabSz="533400">
            <a:lnSpc>
              <a:spcPct val="90000"/>
            </a:lnSpc>
            <a:spcBef>
              <a:spcPct val="0"/>
            </a:spcBef>
            <a:spcAft>
              <a:spcPct val="15000"/>
            </a:spcAft>
            <a:buChar char="••"/>
          </a:pPr>
          <a:endParaRPr lang="sk-SK" sz="1200" b="0" kern="1200" dirty="0">
            <a:solidFill>
              <a:schemeClr val="tx1"/>
            </a:solidFill>
          </a:endParaRPr>
        </a:p>
      </dsp:txBody>
      <dsp:txXfrm>
        <a:off x="4743682" y="1142121"/>
        <a:ext cx="2734759" cy="2611536"/>
      </dsp:txXfrm>
    </dsp:sp>
    <dsp:sp modelId="{C4C5D989-D56C-49F7-A643-775862A3CF67}">
      <dsp:nvSpPr>
        <dsp:cNvPr id="0" name=""/>
        <dsp:cNvSpPr/>
      </dsp:nvSpPr>
      <dsp:spPr>
        <a:xfrm rot="66684">
          <a:off x="7283959" y="150825"/>
          <a:ext cx="919094" cy="635323"/>
        </a:xfrm>
        <a:prstGeom prst="rightArrow">
          <a:avLst>
            <a:gd name="adj1" fmla="val 60000"/>
            <a:gd name="adj2" fmla="val 50000"/>
          </a:avLst>
        </a:prstGeom>
        <a:solidFill>
          <a:srgbClr val="D2E2AD"/>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77800">
            <a:lnSpc>
              <a:spcPct val="90000"/>
            </a:lnSpc>
            <a:spcBef>
              <a:spcPct val="0"/>
            </a:spcBef>
            <a:spcAft>
              <a:spcPct val="35000"/>
            </a:spcAft>
          </a:pPr>
          <a:endParaRPr lang="sk-SK" sz="400" kern="1200"/>
        </a:p>
      </dsp:txBody>
      <dsp:txXfrm>
        <a:off x="7283977" y="276042"/>
        <a:ext cx="728497" cy="381193"/>
      </dsp:txXfrm>
    </dsp:sp>
    <dsp:sp modelId="{02EA1C4B-A0AE-4347-9E0E-CAD4EF64F90F}">
      <dsp:nvSpPr>
        <dsp:cNvPr id="0" name=""/>
        <dsp:cNvSpPr/>
      </dsp:nvSpPr>
      <dsp:spPr>
        <a:xfrm>
          <a:off x="8584407" y="117921"/>
          <a:ext cx="2554292" cy="1174966"/>
        </a:xfrm>
        <a:prstGeom prst="roundRect">
          <a:avLst>
            <a:gd name="adj" fmla="val 10000"/>
          </a:avLst>
        </a:prstGeom>
        <a:solidFill>
          <a:srgbClr val="8FB73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68580" numCol="1" spcCol="1270" anchor="t" anchorCtr="0">
          <a:noAutofit/>
        </a:bodyPr>
        <a:lstStyle/>
        <a:p>
          <a:pPr lvl="0" algn="l" defTabSz="800100">
            <a:lnSpc>
              <a:spcPct val="90000"/>
            </a:lnSpc>
            <a:spcBef>
              <a:spcPct val="0"/>
            </a:spcBef>
            <a:spcAft>
              <a:spcPct val="35000"/>
            </a:spcAft>
          </a:pPr>
          <a:r>
            <a:rPr lang="sk-SK" sz="1800" b="1" kern="1200" dirty="0"/>
            <a:t>Vnútroštátna legislatíva</a:t>
          </a:r>
        </a:p>
      </dsp:txBody>
      <dsp:txXfrm>
        <a:off x="8584407" y="117921"/>
        <a:ext cx="2554292" cy="783311"/>
      </dsp:txXfrm>
    </dsp:sp>
    <dsp:sp modelId="{481C5B61-ADDC-4B5C-AC4C-26D241847FD3}">
      <dsp:nvSpPr>
        <dsp:cNvPr id="0" name=""/>
        <dsp:cNvSpPr/>
      </dsp:nvSpPr>
      <dsp:spPr>
        <a:xfrm>
          <a:off x="8940873" y="560194"/>
          <a:ext cx="2885482" cy="3522155"/>
        </a:xfrm>
        <a:prstGeom prst="roundRect">
          <a:avLst>
            <a:gd name="adj" fmla="val 10000"/>
          </a:avLst>
        </a:prstGeom>
        <a:solidFill>
          <a:schemeClr val="lt1">
            <a:alpha val="90000"/>
            <a:hueOff val="0"/>
            <a:satOff val="0"/>
            <a:lumOff val="0"/>
            <a:alphaOff val="0"/>
          </a:schemeClr>
        </a:solidFill>
        <a:ln w="12700" cap="flat" cmpd="sng" algn="ctr">
          <a:solidFill>
            <a:srgbClr val="8FB732"/>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8232" tIns="78232" rIns="78232" bIns="78232" numCol="1" spcCol="1270" anchor="t" anchorCtr="0">
          <a:noAutofit/>
        </a:bodyPr>
        <a:lstStyle/>
        <a:p>
          <a:pPr marL="57150" lvl="1" indent="-57150" algn="l" defTabSz="466725">
            <a:lnSpc>
              <a:spcPct val="90000"/>
            </a:lnSpc>
            <a:spcBef>
              <a:spcPct val="0"/>
            </a:spcBef>
            <a:spcAft>
              <a:spcPct val="15000"/>
            </a:spcAft>
            <a:buChar char="••"/>
          </a:pPr>
          <a:r>
            <a:rPr lang="sk-SK" sz="1050" b="1" kern="1200" dirty="0"/>
            <a:t>Dňa 30. 11. 2022 Vláda SR schválila:</a:t>
          </a:r>
        </a:p>
        <a:p>
          <a:pPr marL="57150" lvl="1" indent="-57150" algn="l" defTabSz="466725">
            <a:lnSpc>
              <a:spcPct val="90000"/>
            </a:lnSpc>
            <a:spcBef>
              <a:spcPct val="0"/>
            </a:spcBef>
            <a:spcAft>
              <a:spcPct val="15000"/>
            </a:spcAft>
            <a:buChar char="••"/>
          </a:pPr>
          <a:r>
            <a:rPr lang="sk-SK" sz="1050" b="0" u="none" kern="1200" dirty="0" smtClean="0">
              <a:solidFill>
                <a:schemeClr val="tx1"/>
              </a:solidFill>
            </a:rPr>
            <a:t>Nariadenie vlády SR č. 436/2022 Z. z., ktorým sa ustanovujú pravidlá poskytovania podpory v poľnohospodárstve formou priamych platieb</a:t>
          </a:r>
          <a:endParaRPr lang="sk-SK" sz="1050" b="0" u="none" kern="1200" dirty="0">
            <a:solidFill>
              <a:schemeClr val="tx1"/>
            </a:solidFill>
          </a:endParaRPr>
        </a:p>
        <a:p>
          <a:pPr marL="57150" lvl="1" indent="-57150" algn="l" defTabSz="466725">
            <a:lnSpc>
              <a:spcPct val="90000"/>
            </a:lnSpc>
            <a:spcBef>
              <a:spcPct val="0"/>
            </a:spcBef>
            <a:spcAft>
              <a:spcPct val="15000"/>
            </a:spcAft>
            <a:buChar char="••"/>
          </a:pPr>
          <a:r>
            <a:rPr lang="sk-SK" sz="1050" b="0" i="0" u="none" kern="1200" dirty="0" smtClean="0">
              <a:solidFill>
                <a:schemeClr val="tx1"/>
              </a:solidFill>
            </a:rPr>
            <a:t>Nariadenie vlády SR č. 435/2022 Z. z., ktorým sa ustanovujú požiadavky na udržiavanie poľnohospodárskej plochy, na aktívneho poľnohospodára a </a:t>
          </a:r>
          <a:r>
            <a:rPr lang="sk-SK" sz="1050" b="0" i="0" u="none" kern="1200" dirty="0" err="1" smtClean="0">
              <a:solidFill>
                <a:schemeClr val="tx1"/>
              </a:solidFill>
            </a:rPr>
            <a:t>kondicionality</a:t>
          </a:r>
          <a:endParaRPr lang="sk-SK" sz="1050" b="0" u="none" kern="1200" dirty="0">
            <a:solidFill>
              <a:schemeClr val="tx1"/>
            </a:solidFill>
          </a:endParaRPr>
        </a:p>
        <a:p>
          <a:pPr marL="57150" lvl="1" indent="-57150" algn="l" defTabSz="466725">
            <a:lnSpc>
              <a:spcPct val="90000"/>
            </a:lnSpc>
            <a:spcBef>
              <a:spcPct val="0"/>
            </a:spcBef>
            <a:spcAft>
              <a:spcPct val="15000"/>
            </a:spcAft>
            <a:buChar char="••"/>
          </a:pPr>
          <a:r>
            <a:rPr lang="sk-SK" sz="1050" b="0" i="0" u="none" kern="1200" dirty="0" smtClean="0">
              <a:solidFill>
                <a:schemeClr val="tx1"/>
              </a:solidFill>
            </a:rPr>
            <a:t>Nariadenie </a:t>
          </a:r>
          <a:r>
            <a:rPr lang="sk-SK" sz="1050" b="0" i="0" u="none" kern="1200" dirty="0">
              <a:solidFill>
                <a:schemeClr val="tx1"/>
              </a:solidFill>
            </a:rPr>
            <a:t>vlády </a:t>
          </a:r>
          <a:r>
            <a:rPr lang="sk-SK" sz="1050" b="0" i="0" u="none" kern="1200" dirty="0" smtClean="0">
              <a:solidFill>
                <a:schemeClr val="tx1"/>
              </a:solidFill>
            </a:rPr>
            <a:t>SR č. 437/2022 Z. z., </a:t>
          </a:r>
          <a:r>
            <a:rPr lang="sk-SK" sz="1050" b="0" i="0" u="none" kern="1200" dirty="0">
              <a:solidFill>
                <a:schemeClr val="tx1"/>
              </a:solidFill>
            </a:rPr>
            <a:t>ktorým sa mení a dopĺňa nariadenie vlády Slovenskej republiky č. 152/2013 Z. z. o podmienkach poskytovania podpory v poľnohospodárstve formou prechodných vnútroštátnych platieb v znení neskorších predpisov</a:t>
          </a:r>
          <a:endParaRPr lang="sk-SK" sz="1050" b="0" u="none" kern="1200" dirty="0">
            <a:solidFill>
              <a:schemeClr val="tx1"/>
            </a:solidFill>
          </a:endParaRPr>
        </a:p>
        <a:p>
          <a:pPr marL="57150" lvl="1" indent="-57150" algn="l" defTabSz="466725">
            <a:lnSpc>
              <a:spcPct val="90000"/>
            </a:lnSpc>
            <a:spcBef>
              <a:spcPct val="0"/>
            </a:spcBef>
            <a:spcAft>
              <a:spcPct val="15000"/>
            </a:spcAft>
            <a:buChar char="••"/>
          </a:pPr>
          <a:r>
            <a:rPr lang="sk-SK" sz="1050" b="1" u="none" kern="1200" dirty="0">
              <a:solidFill>
                <a:schemeClr val="tx1"/>
              </a:solidFill>
            </a:rPr>
            <a:t>Tvorba nariadenia</a:t>
          </a:r>
          <a:r>
            <a:rPr lang="sk-SK" sz="1050" b="0" u="none" kern="1200" dirty="0">
              <a:solidFill>
                <a:schemeClr val="tx1"/>
              </a:solidFill>
            </a:rPr>
            <a:t>, ktorým sa ustanoví systém podávania žiadostí, systém kontrol a systém sankcií.</a:t>
          </a:r>
        </a:p>
      </dsp:txBody>
      <dsp:txXfrm>
        <a:off x="9025386" y="644707"/>
        <a:ext cx="2716456" cy="3353129"/>
      </dsp:txXfrm>
    </dsp:sp>
  </dsp:spTree>
</dsp:drawing>
</file>

<file path=ppt/diagrams/layout1.xml><?xml version="1.0" encoding="utf-8"?>
<dgm:layoutDef xmlns:dgm="http://schemas.openxmlformats.org/drawingml/2006/diagram" xmlns:a="http://schemas.openxmlformats.org/drawingml/2006/main" uniqueId="urn:microsoft.com/office/officeart/2005/8/layout/process3">
  <dgm:title val=""/>
  <dgm:desc val=""/>
  <dgm:catLst>
    <dgm:cat type="process" pri="2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Lst>
      <dgm:cxnLst>
        <dgm:cxn modelId="4" srcId="0" destId="1" srcOrd="0" destOrd="0"/>
        <dgm:cxn modelId="5" srcId="0" destId="2" srcOrd="1" destOrd="0"/>
        <dgm:cxn modelId="6" srcId="0" destId="3" srcOrd="3" destOrd="0"/>
        <dgm:cxn modelId="12" srcId="1" destId="11" srcOrd="0" destOrd="0"/>
        <dgm:cxn modelId="23" srcId="2" destId="21" srcOrd="0" destOrd="0"/>
        <dgm:cxn modelId="34" srcId="3" destId="31" srcOrd="0" destOrd="0"/>
      </dgm:cxnLst>
      <dgm:bg/>
      <dgm:whole/>
    </dgm:dataModel>
  </dgm:sampData>
  <dgm:style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osite" refType="w"/>
      <dgm:constr type="w" for="ch" ptType="sibTrans" refType="w" refFor="ch" refForName="composite" fact="0.3333"/>
      <dgm:constr type="w" for="des" forName="parTx"/>
      <dgm:constr type="h" for="des" forName="parTx" op="equ"/>
      <dgm:constr type="h" for="des" forName="parSh" op="equ"/>
      <dgm:constr type="w" for="des" forName="desTx"/>
      <dgm:constr type="h" for="des" forName="desTx" op="equ"/>
      <dgm:constr type="w" for="des" forName="parSh"/>
      <dgm:constr type="primFontSz" for="des" forName="parTx" val="65"/>
      <dgm:constr type="secFontSz" for="des" forName="desTx" refType="primFontSz" refFor="des" refForName="parTx" op="equ"/>
      <dgm:constr type="primFontSz" for="des" forName="connTx" refType="primFontSz" refFor="des" refForName="parTx" fact="0.8"/>
      <dgm:constr type="primFontSz" for="des" forName="connTx" refType="primFontSz" refFor="des" refForName="parTx" op="lte" fact="0.8"/>
      <dgm:constr type="h" for="des" forName="parTx" refType="primFontSz" refFor="des" refForName="parTx" fact="0.8"/>
      <dgm:constr type="h" for="des" forName="parSh" refType="primFontSz" refFor="des" refForName="parTx" fact="1.2"/>
      <dgm:constr type="h" for="des" forName="desTx" refType="primFontSz" refFor="des" refForName="parTx" fact="1.6"/>
      <dgm:constr type="h" for="des" forName="parSh" refType="h" refFor="des" refForName="parTx" op="lte" fact="1.5"/>
      <dgm:constr type="h" for="des" forName="parSh" refType="h" refFor="des" refForName="parTx" op="gte" fact="1.5"/>
    </dgm:constrLst>
    <dgm:ruleLst>
      <dgm:rule type="w" for="ch" forName="composite" val="0" fact="NaN" max="NaN"/>
      <dgm:rule type="primFontSz" for="des" forName="parTx" val="5" fact="NaN" max="NaN"/>
    </dgm:ruleLst>
    <dgm:forEach name="Name3" axis="ch" ptType="node">
      <dgm:layoutNode name="composite">
        <dgm:alg type="composite"/>
        <dgm:shape xmlns:r="http://schemas.openxmlformats.org/officeDocument/2006/relationships" r:blip="">
          <dgm:adjLst/>
        </dgm:shape>
        <dgm:presOf/>
        <dgm:choose name="Name4">
          <dgm:if name="Name5" func="var" arg="dir" op="equ" val="norm">
            <dgm:constrLst>
              <dgm:constr type="h" refType="w" fact="1000"/>
              <dgm:constr type="l" for="ch" forName="parTx"/>
              <dgm:constr type="w" for="ch" forName="parTx" refType="w" fact="0.83"/>
              <dgm:constr type="t" for="ch" forName="parTx"/>
              <dgm:constr type="l" for="ch" forName="parSh"/>
              <dgm:constr type="w" for="ch" forName="parSh" refType="w" refFor="ch" refForName="parTx"/>
              <dgm:constr type="t" for="ch" forName="parSh"/>
              <dgm:constr type="l" for="ch" forName="desTx" refType="w" fact="0.17"/>
              <dgm:constr type="w" for="ch" forName="desTx" refType="w" refFor="ch" refForName="parTx"/>
              <dgm:constr type="t" for="ch" forName="desTx" refType="h" refFor="ch" refForName="parTx"/>
            </dgm:constrLst>
          </dgm:if>
          <dgm:else name="Name6">
            <dgm:constrLst>
              <dgm:constr type="h" refType="w" fact="1000"/>
              <dgm:constr type="l" for="ch" forName="parTx" refType="w" fact="0.17"/>
              <dgm:constr type="w" for="ch" forName="parTx" refType="w" fact="0.83"/>
              <dgm:constr type="t" for="ch" forName="parTx"/>
              <dgm:constr type="l" for="ch" forName="parSh" refType="w" fact="0.15"/>
              <dgm:constr type="w" for="ch" forName="parSh" refType="w" refFor="ch" refForName="parTx"/>
              <dgm:constr type="t" for="ch" forName="parSh"/>
              <dgm:constr type="l" for="ch" forName="desTx"/>
              <dgm:constr type="w" for="ch" forName="desTx" refType="w" refFor="ch" refForName="parTx"/>
              <dgm:constr type="t" for="ch" forName="desTx" refType="h" refFor="ch" refForName="parTx"/>
            </dgm:constrLst>
          </dgm:else>
        </dgm:choose>
        <dgm:ruleLst>
          <dgm:rule type="h" val="INF" fact="NaN" max="NaN"/>
        </dgm:ruleLst>
        <dgm:layoutNode name="parTx">
          <dgm:varLst>
            <dgm:chMax val="0"/>
            <dgm:chPref val="0"/>
            <dgm:bulletEnabled val="1"/>
          </dgm:varLst>
          <dgm:alg type="tx">
            <dgm:param type="parTxLTRAlign" val="l"/>
            <dgm:param type="parTxRTLAlign" val="r"/>
            <dgm:param type="txAnchorVert" val="t"/>
          </dgm:alg>
          <dgm:shape xmlns:r="http://schemas.openxmlformats.org/officeDocument/2006/relationships" type="rect" r:blip="" zOrderOff="1" hideGeom="1">
            <dgm:adjLst>
              <dgm:adj idx="1" val="0.1"/>
            </dgm:adjLst>
          </dgm:shape>
          <dgm:presOf axis="self" ptType="node"/>
          <dgm:constrLst>
            <dgm:constr type="h" refType="w" op="lte" fact="0.4"/>
            <dgm:constr type="bMarg" refType="primFontSz" fact="0.3"/>
            <dgm:constr type="h"/>
          </dgm:constrLst>
          <dgm:ruleLst>
            <dgm:rule type="h" val="INF" fact="NaN" max="NaN"/>
          </dgm:ruleLst>
        </dgm:layoutNode>
        <dgm:layoutNode name="parSh">
          <dgm:alg type="sp"/>
          <dgm:shape xmlns:r="http://schemas.openxmlformats.org/officeDocument/2006/relationships" type="roundRect" r:blip="">
            <dgm:adjLst>
              <dgm:adj idx="1" val="0.1"/>
            </dgm:adjLst>
          </dgm:shape>
          <dgm:presOf axis="self" ptType="node"/>
          <dgm:constrLst>
            <dgm:constr type="h"/>
          </dgm:constrLst>
          <dgm:ruleLst/>
        </dgm:layoutNode>
        <dgm:layoutNode name="desTx" styleLbl="fgAcc1">
          <dgm:varLst>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secFontSz" val="65"/>
            <dgm:constr type="primFontSz" refType="secFontSz"/>
            <dgm:constr type="h"/>
          </dgm:constrLst>
          <dgm:ruleLst>
            <dgm:rule type="h" val="INF" fact="NaN" max="NaN"/>
          </dgm:ruleLst>
        </dgm:layoutNode>
      </dgm:layoutNode>
      <dgm:forEach name="sibTransForEach" axis="followSib" ptType="sibTrans" cnt="1">
        <dgm:layoutNode name="sibTrans">
          <dgm:alg type="conn">
            <dgm:param type="begPts" val="auto"/>
            <dgm:param type="endPts" val="auto"/>
            <dgm:param type="srcNode" val="parTx"/>
            <dgm:param type="dstNode" val="parTx"/>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Tx">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3.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4.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5.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6.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7.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8.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9.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0.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1.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2.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3.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4.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5.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6.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7.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8.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9.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0.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1.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2.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3.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4.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5.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6.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7.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38.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39.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0.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1.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2.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3.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4.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5.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6.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7.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8.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9.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0.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1.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2.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3.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4.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5.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6.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7.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8.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9.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60.xml.rels><?xml version="1.0" encoding="UTF-8"?>
<Relationships xmlns="http://schemas.openxmlformats.org/package/2006/relationships"><Relationship Id="rId1" Type="http://schemas.openxmlformats.org/officeDocument/2006/relationships/slideMaster" Target="../slideMasters/slideMaster5.xml"/>
</Relationships>
</file>

<file path=ppt/slideLayouts/slideLayout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3" name="PlaceHolder 1"/>
          <p:cNvSpPr>
            <a:spLocks noGrp="1"/>
          </p:cNvSpPr>
          <p:nvPr>
            <p:ph type="title"/>
          </p:nvPr>
        </p:nvSpPr>
        <p:spPr>
          <a:xfrm>
            <a:off x="0" y="1244520"/>
            <a:ext cx="12191760" cy="4524120"/>
          </a:xfrm>
          <a:prstGeom prst="rect">
            <a:avLst/>
          </a:prstGeom>
          <a:noFill/>
          <a:ln w="0">
            <a:noFill/>
          </a:ln>
        </p:spPr>
        <p:txBody>
          <a:bodyPr lIns="0" rIns="0" tIns="0" bIns="0" anchor="ctr">
            <a:noAutofit/>
          </a:bodyPr>
          <a:p>
            <a:endParaRPr b="0" lang="sk-SK" sz="1800" spc="-1" strike="noStrike">
              <a:solidFill>
                <a:srgbClr val="000000"/>
              </a:solidFill>
              <a:latin typeface="Calibri"/>
            </a:endParaRPr>
          </a:p>
        </p:txBody>
      </p:sp>
      <p:sp>
        <p:nvSpPr>
          <p:cNvPr id="4" name="PlaceHolder 2"/>
          <p:cNvSpPr>
            <a:spLocks noGrp="1"/>
          </p:cNvSpPr>
          <p:nvPr>
            <p:ph type="subTitle"/>
          </p:nvPr>
        </p:nvSpPr>
        <p:spPr>
          <a:xfrm>
            <a:off x="609480" y="1604520"/>
            <a:ext cx="10972440" cy="3977280"/>
          </a:xfrm>
          <a:prstGeom prst="rect">
            <a:avLst/>
          </a:prstGeom>
          <a:noFill/>
          <a:ln w="0">
            <a:noFill/>
          </a:ln>
        </p:spPr>
        <p:txBody>
          <a:bodyPr lIns="0" rIns="0" tIns="0" bIns="0" anchor="ctr">
            <a:noAutofit/>
          </a:bodyPr>
          <a:p>
            <a:pPr algn="ctr"/>
            <a:endParaRPr b="0" lang="sk-SK" sz="3200" spc="-1" strike="noStrike">
              <a:latin typeface="Arial"/>
            </a:endParaRPr>
          </a:p>
        </p:txBody>
      </p:sp>
    </p:spTree>
  </p:cSld>
</p:sldLayout>
</file>

<file path=ppt/slideLayouts/slideLayout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5" name="PlaceHolder 1"/>
          <p:cNvSpPr>
            <a:spLocks noGrp="1"/>
          </p:cNvSpPr>
          <p:nvPr>
            <p:ph type="title"/>
          </p:nvPr>
        </p:nvSpPr>
        <p:spPr>
          <a:xfrm>
            <a:off x="0" y="1244520"/>
            <a:ext cx="12191760" cy="4524120"/>
          </a:xfrm>
          <a:prstGeom prst="rect">
            <a:avLst/>
          </a:prstGeom>
          <a:noFill/>
          <a:ln w="0">
            <a:noFill/>
          </a:ln>
        </p:spPr>
        <p:txBody>
          <a:bodyPr lIns="0" rIns="0" tIns="0" bIns="0" anchor="ctr">
            <a:noAutofit/>
          </a:bodyPr>
          <a:p>
            <a:endParaRPr b="0" lang="sk-SK" sz="1800" spc="-1" strike="noStrike">
              <a:solidFill>
                <a:srgbClr val="000000"/>
              </a:solidFill>
              <a:latin typeface="Calibri"/>
            </a:endParaRPr>
          </a:p>
        </p:txBody>
      </p:sp>
      <p:sp>
        <p:nvSpPr>
          <p:cNvPr id="6" name="PlaceHolder 2"/>
          <p:cNvSpPr>
            <a:spLocks noGrp="1"/>
          </p:cNvSpPr>
          <p:nvPr>
            <p:ph/>
          </p:nvPr>
        </p:nvSpPr>
        <p:spPr>
          <a:xfrm>
            <a:off x="609480" y="1604520"/>
            <a:ext cx="10972440" cy="3977280"/>
          </a:xfrm>
          <a:prstGeom prst="rect">
            <a:avLst/>
          </a:prstGeom>
          <a:noFill/>
          <a:ln w="0">
            <a:noFill/>
          </a:ln>
        </p:spPr>
        <p:txBody>
          <a:bodyPr lIns="0" rIns="0" tIns="0" bIns="0" anchor="t">
            <a:normAutofit/>
          </a:bodyPr>
          <a:p>
            <a:endParaRPr b="0" lang="sk-SK" sz="2800" spc="-1" strike="noStrike">
              <a:solidFill>
                <a:srgbClr val="000000"/>
              </a:solidFill>
              <a:latin typeface="Calibri"/>
            </a:endParaRPr>
          </a:p>
        </p:txBody>
      </p:sp>
    </p:spTree>
  </p:cSld>
</p:sldLayout>
</file>

<file path=ppt/slideLayouts/slideLayout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7" name="PlaceHolder 1"/>
          <p:cNvSpPr>
            <a:spLocks noGrp="1"/>
          </p:cNvSpPr>
          <p:nvPr>
            <p:ph type="title"/>
          </p:nvPr>
        </p:nvSpPr>
        <p:spPr>
          <a:xfrm>
            <a:off x="0" y="1244520"/>
            <a:ext cx="12191760" cy="4524120"/>
          </a:xfrm>
          <a:prstGeom prst="rect">
            <a:avLst/>
          </a:prstGeom>
          <a:noFill/>
          <a:ln w="0">
            <a:noFill/>
          </a:ln>
        </p:spPr>
        <p:txBody>
          <a:bodyPr lIns="0" rIns="0" tIns="0" bIns="0" anchor="ctr">
            <a:noAutofit/>
          </a:bodyPr>
          <a:p>
            <a:endParaRPr b="0" lang="sk-SK" sz="1800" spc="-1" strike="noStrike">
              <a:solidFill>
                <a:srgbClr val="000000"/>
              </a:solidFill>
              <a:latin typeface="Calibri"/>
            </a:endParaRPr>
          </a:p>
        </p:txBody>
      </p:sp>
      <p:sp>
        <p:nvSpPr>
          <p:cNvPr id="8" name="PlaceHolder 2"/>
          <p:cNvSpPr>
            <a:spLocks noGrp="1"/>
          </p:cNvSpPr>
          <p:nvPr>
            <p:ph/>
          </p:nvPr>
        </p:nvSpPr>
        <p:spPr>
          <a:xfrm>
            <a:off x="609480" y="1604520"/>
            <a:ext cx="5354280" cy="3977280"/>
          </a:xfrm>
          <a:prstGeom prst="rect">
            <a:avLst/>
          </a:prstGeom>
          <a:noFill/>
          <a:ln w="0">
            <a:noFill/>
          </a:ln>
        </p:spPr>
        <p:txBody>
          <a:bodyPr lIns="0" rIns="0" tIns="0" bIns="0" anchor="t">
            <a:normAutofit/>
          </a:bodyPr>
          <a:p>
            <a:endParaRPr b="0" lang="sk-SK" sz="2800" spc="-1" strike="noStrike">
              <a:solidFill>
                <a:srgbClr val="000000"/>
              </a:solidFill>
              <a:latin typeface="Calibri"/>
            </a:endParaRPr>
          </a:p>
        </p:txBody>
      </p:sp>
      <p:sp>
        <p:nvSpPr>
          <p:cNvPr id="9" name="PlaceHolder 3"/>
          <p:cNvSpPr>
            <a:spLocks noGrp="1"/>
          </p:cNvSpPr>
          <p:nvPr>
            <p:ph/>
          </p:nvPr>
        </p:nvSpPr>
        <p:spPr>
          <a:xfrm>
            <a:off x="6231960" y="1604520"/>
            <a:ext cx="5354280" cy="3977280"/>
          </a:xfrm>
          <a:prstGeom prst="rect">
            <a:avLst/>
          </a:prstGeom>
          <a:noFill/>
          <a:ln w="0">
            <a:noFill/>
          </a:ln>
        </p:spPr>
        <p:txBody>
          <a:bodyPr lIns="0" rIns="0" tIns="0" bIns="0" anchor="t">
            <a:normAutofit/>
          </a:bodyPr>
          <a:p>
            <a:endParaRPr b="0" lang="sk-SK" sz="2800" spc="-1" strike="noStrike">
              <a:solidFill>
                <a:srgbClr val="000000"/>
              </a:solidFill>
              <a:latin typeface="Calibri"/>
            </a:endParaRPr>
          </a:p>
        </p:txBody>
      </p:sp>
    </p:spTree>
  </p:cSld>
</p:sldLayout>
</file>

<file path=ppt/slideLayouts/slideLayout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10" name="PlaceHolder 1"/>
          <p:cNvSpPr>
            <a:spLocks noGrp="1"/>
          </p:cNvSpPr>
          <p:nvPr>
            <p:ph type="title"/>
          </p:nvPr>
        </p:nvSpPr>
        <p:spPr>
          <a:xfrm>
            <a:off x="0" y="1244520"/>
            <a:ext cx="12191760" cy="4524120"/>
          </a:xfrm>
          <a:prstGeom prst="rect">
            <a:avLst/>
          </a:prstGeom>
          <a:noFill/>
          <a:ln w="0">
            <a:noFill/>
          </a:ln>
        </p:spPr>
        <p:txBody>
          <a:bodyPr lIns="0" rIns="0" tIns="0" bIns="0" anchor="ctr">
            <a:noAutofit/>
          </a:bodyPr>
          <a:p>
            <a:endParaRPr b="0" lang="sk-SK" sz="1800" spc="-1" strike="noStrike">
              <a:solidFill>
                <a:srgbClr val="000000"/>
              </a:solidFill>
              <a:latin typeface="Calibri"/>
            </a:endParaRPr>
          </a:p>
        </p:txBody>
      </p:sp>
    </p:spTree>
  </p:cSld>
</p:sldLayout>
</file>

<file path=ppt/slideLayouts/slideLayout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11" name="PlaceHolder 1"/>
          <p:cNvSpPr>
            <a:spLocks noGrp="1"/>
          </p:cNvSpPr>
          <p:nvPr>
            <p:ph type="subTitle"/>
          </p:nvPr>
        </p:nvSpPr>
        <p:spPr>
          <a:xfrm>
            <a:off x="0" y="4872600"/>
            <a:ext cx="12191760" cy="13716000"/>
          </a:xfrm>
          <a:prstGeom prst="rect">
            <a:avLst/>
          </a:prstGeom>
          <a:noFill/>
          <a:ln w="0">
            <a:noFill/>
          </a:ln>
        </p:spPr>
        <p:txBody>
          <a:bodyPr lIns="0" rIns="0" tIns="0" bIns="0" anchor="ctr">
            <a:noAutofit/>
          </a:bodyPr>
          <a:p>
            <a:pPr algn="ctr"/>
            <a:endParaRPr b="0" lang="sk-SK" sz="3200" spc="-1" strike="noStrike">
              <a:latin typeface="Arial"/>
            </a:endParaRPr>
          </a:p>
        </p:txBody>
      </p:sp>
    </p:spTree>
  </p:cSld>
</p:sldLayout>
</file>

<file path=ppt/slideLayouts/slideLayout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12" name="PlaceHolder 1"/>
          <p:cNvSpPr>
            <a:spLocks noGrp="1"/>
          </p:cNvSpPr>
          <p:nvPr>
            <p:ph type="title"/>
          </p:nvPr>
        </p:nvSpPr>
        <p:spPr>
          <a:xfrm>
            <a:off x="0" y="1244520"/>
            <a:ext cx="12191760" cy="4524120"/>
          </a:xfrm>
          <a:prstGeom prst="rect">
            <a:avLst/>
          </a:prstGeom>
          <a:noFill/>
          <a:ln w="0">
            <a:noFill/>
          </a:ln>
        </p:spPr>
        <p:txBody>
          <a:bodyPr lIns="0" rIns="0" tIns="0" bIns="0" anchor="ctr">
            <a:noAutofit/>
          </a:bodyPr>
          <a:p>
            <a:endParaRPr b="0" lang="sk-SK" sz="1800" spc="-1" strike="noStrike">
              <a:solidFill>
                <a:srgbClr val="000000"/>
              </a:solidFill>
              <a:latin typeface="Calibri"/>
            </a:endParaRPr>
          </a:p>
        </p:txBody>
      </p:sp>
      <p:sp>
        <p:nvSpPr>
          <p:cNvPr id="13" name="PlaceHolder 2"/>
          <p:cNvSpPr>
            <a:spLocks noGrp="1"/>
          </p:cNvSpPr>
          <p:nvPr>
            <p:ph/>
          </p:nvPr>
        </p:nvSpPr>
        <p:spPr>
          <a:xfrm>
            <a:off x="609480" y="1604520"/>
            <a:ext cx="5354280" cy="1896840"/>
          </a:xfrm>
          <a:prstGeom prst="rect">
            <a:avLst/>
          </a:prstGeom>
          <a:noFill/>
          <a:ln w="0">
            <a:noFill/>
          </a:ln>
        </p:spPr>
        <p:txBody>
          <a:bodyPr lIns="0" rIns="0" tIns="0" bIns="0" anchor="t">
            <a:normAutofit/>
          </a:bodyPr>
          <a:p>
            <a:endParaRPr b="0" lang="sk-SK" sz="2800" spc="-1" strike="noStrike">
              <a:solidFill>
                <a:srgbClr val="000000"/>
              </a:solidFill>
              <a:latin typeface="Calibri"/>
            </a:endParaRPr>
          </a:p>
        </p:txBody>
      </p:sp>
      <p:sp>
        <p:nvSpPr>
          <p:cNvPr id="14" name="PlaceHolder 3"/>
          <p:cNvSpPr>
            <a:spLocks noGrp="1"/>
          </p:cNvSpPr>
          <p:nvPr>
            <p:ph/>
          </p:nvPr>
        </p:nvSpPr>
        <p:spPr>
          <a:xfrm>
            <a:off x="6231960" y="1604520"/>
            <a:ext cx="5354280" cy="3977280"/>
          </a:xfrm>
          <a:prstGeom prst="rect">
            <a:avLst/>
          </a:prstGeom>
          <a:noFill/>
          <a:ln w="0">
            <a:noFill/>
          </a:ln>
        </p:spPr>
        <p:txBody>
          <a:bodyPr lIns="0" rIns="0" tIns="0" bIns="0" anchor="t">
            <a:normAutofit/>
          </a:bodyPr>
          <a:p>
            <a:endParaRPr b="0" lang="sk-SK" sz="2800" spc="-1" strike="noStrike">
              <a:solidFill>
                <a:srgbClr val="000000"/>
              </a:solidFill>
              <a:latin typeface="Calibri"/>
            </a:endParaRPr>
          </a:p>
        </p:txBody>
      </p:sp>
      <p:sp>
        <p:nvSpPr>
          <p:cNvPr id="15" name="PlaceHolder 4"/>
          <p:cNvSpPr>
            <a:spLocks noGrp="1"/>
          </p:cNvSpPr>
          <p:nvPr>
            <p:ph/>
          </p:nvPr>
        </p:nvSpPr>
        <p:spPr>
          <a:xfrm>
            <a:off x="609480" y="3682080"/>
            <a:ext cx="5354280" cy="1896840"/>
          </a:xfrm>
          <a:prstGeom prst="rect">
            <a:avLst/>
          </a:prstGeom>
          <a:noFill/>
          <a:ln w="0">
            <a:noFill/>
          </a:ln>
        </p:spPr>
        <p:txBody>
          <a:bodyPr lIns="0" rIns="0" tIns="0" bIns="0" anchor="t">
            <a:normAutofit/>
          </a:bodyPr>
          <a:p>
            <a:endParaRPr b="0" lang="sk-SK" sz="2800" spc="-1" strike="noStrike">
              <a:solidFill>
                <a:srgbClr val="000000"/>
              </a:solidFill>
              <a:latin typeface="Calibri"/>
            </a:endParaRPr>
          </a:p>
        </p:txBody>
      </p:sp>
    </p:spTree>
  </p:cSld>
</p:sldLayout>
</file>

<file path=ppt/slideLayouts/slideLayout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16" name="PlaceHolder 1"/>
          <p:cNvSpPr>
            <a:spLocks noGrp="1"/>
          </p:cNvSpPr>
          <p:nvPr>
            <p:ph type="title"/>
          </p:nvPr>
        </p:nvSpPr>
        <p:spPr>
          <a:xfrm>
            <a:off x="0" y="1244520"/>
            <a:ext cx="12191760" cy="4524120"/>
          </a:xfrm>
          <a:prstGeom prst="rect">
            <a:avLst/>
          </a:prstGeom>
          <a:noFill/>
          <a:ln w="0">
            <a:noFill/>
          </a:ln>
        </p:spPr>
        <p:txBody>
          <a:bodyPr lIns="0" rIns="0" tIns="0" bIns="0" anchor="ctr">
            <a:noAutofit/>
          </a:bodyPr>
          <a:p>
            <a:endParaRPr b="0" lang="sk-SK" sz="1800" spc="-1" strike="noStrike">
              <a:solidFill>
                <a:srgbClr val="000000"/>
              </a:solidFill>
              <a:latin typeface="Calibri"/>
            </a:endParaRPr>
          </a:p>
        </p:txBody>
      </p:sp>
      <p:sp>
        <p:nvSpPr>
          <p:cNvPr id="17" name="PlaceHolder 2"/>
          <p:cNvSpPr>
            <a:spLocks noGrp="1"/>
          </p:cNvSpPr>
          <p:nvPr>
            <p:ph/>
          </p:nvPr>
        </p:nvSpPr>
        <p:spPr>
          <a:xfrm>
            <a:off x="609480" y="1604520"/>
            <a:ext cx="5354280" cy="3977280"/>
          </a:xfrm>
          <a:prstGeom prst="rect">
            <a:avLst/>
          </a:prstGeom>
          <a:noFill/>
          <a:ln w="0">
            <a:noFill/>
          </a:ln>
        </p:spPr>
        <p:txBody>
          <a:bodyPr lIns="0" rIns="0" tIns="0" bIns="0" anchor="t">
            <a:normAutofit/>
          </a:bodyPr>
          <a:p>
            <a:endParaRPr b="0" lang="sk-SK" sz="2800" spc="-1" strike="noStrike">
              <a:solidFill>
                <a:srgbClr val="000000"/>
              </a:solidFill>
              <a:latin typeface="Calibri"/>
            </a:endParaRPr>
          </a:p>
        </p:txBody>
      </p:sp>
      <p:sp>
        <p:nvSpPr>
          <p:cNvPr id="18" name="PlaceHolder 3"/>
          <p:cNvSpPr>
            <a:spLocks noGrp="1"/>
          </p:cNvSpPr>
          <p:nvPr>
            <p:ph/>
          </p:nvPr>
        </p:nvSpPr>
        <p:spPr>
          <a:xfrm>
            <a:off x="6231960" y="1604520"/>
            <a:ext cx="5354280" cy="1896840"/>
          </a:xfrm>
          <a:prstGeom prst="rect">
            <a:avLst/>
          </a:prstGeom>
          <a:noFill/>
          <a:ln w="0">
            <a:noFill/>
          </a:ln>
        </p:spPr>
        <p:txBody>
          <a:bodyPr lIns="0" rIns="0" tIns="0" bIns="0" anchor="t">
            <a:normAutofit/>
          </a:bodyPr>
          <a:p>
            <a:endParaRPr b="0" lang="sk-SK" sz="2800" spc="-1" strike="noStrike">
              <a:solidFill>
                <a:srgbClr val="000000"/>
              </a:solidFill>
              <a:latin typeface="Calibri"/>
            </a:endParaRPr>
          </a:p>
        </p:txBody>
      </p:sp>
      <p:sp>
        <p:nvSpPr>
          <p:cNvPr id="19" name="PlaceHolder 4"/>
          <p:cNvSpPr>
            <a:spLocks noGrp="1"/>
          </p:cNvSpPr>
          <p:nvPr>
            <p:ph/>
          </p:nvPr>
        </p:nvSpPr>
        <p:spPr>
          <a:xfrm>
            <a:off x="6231960" y="3682080"/>
            <a:ext cx="5354280" cy="1896840"/>
          </a:xfrm>
          <a:prstGeom prst="rect">
            <a:avLst/>
          </a:prstGeom>
          <a:noFill/>
          <a:ln w="0">
            <a:noFill/>
          </a:ln>
        </p:spPr>
        <p:txBody>
          <a:bodyPr lIns="0" rIns="0" tIns="0" bIns="0" anchor="t">
            <a:normAutofit/>
          </a:bodyPr>
          <a:p>
            <a:endParaRPr b="0" lang="sk-SK" sz="2800" spc="-1" strike="noStrike">
              <a:solidFill>
                <a:srgbClr val="000000"/>
              </a:solidFill>
              <a:latin typeface="Calibri"/>
            </a:endParaRPr>
          </a:p>
        </p:txBody>
      </p:sp>
    </p:spTree>
  </p:cSld>
</p:sldLayout>
</file>

<file path=ppt/slideLayouts/slideLayout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20" name="PlaceHolder 1"/>
          <p:cNvSpPr>
            <a:spLocks noGrp="1"/>
          </p:cNvSpPr>
          <p:nvPr>
            <p:ph type="title"/>
          </p:nvPr>
        </p:nvSpPr>
        <p:spPr>
          <a:xfrm>
            <a:off x="0" y="1244520"/>
            <a:ext cx="12191760" cy="4524120"/>
          </a:xfrm>
          <a:prstGeom prst="rect">
            <a:avLst/>
          </a:prstGeom>
          <a:noFill/>
          <a:ln w="0">
            <a:noFill/>
          </a:ln>
        </p:spPr>
        <p:txBody>
          <a:bodyPr lIns="0" rIns="0" tIns="0" bIns="0" anchor="ctr">
            <a:noAutofit/>
          </a:bodyPr>
          <a:p>
            <a:endParaRPr b="0" lang="sk-SK" sz="1800" spc="-1" strike="noStrike">
              <a:solidFill>
                <a:srgbClr val="000000"/>
              </a:solidFill>
              <a:latin typeface="Calibri"/>
            </a:endParaRPr>
          </a:p>
        </p:txBody>
      </p:sp>
      <p:sp>
        <p:nvSpPr>
          <p:cNvPr id="21" name="PlaceHolder 2"/>
          <p:cNvSpPr>
            <a:spLocks noGrp="1"/>
          </p:cNvSpPr>
          <p:nvPr>
            <p:ph/>
          </p:nvPr>
        </p:nvSpPr>
        <p:spPr>
          <a:xfrm>
            <a:off x="609480" y="1604520"/>
            <a:ext cx="5354280" cy="1896840"/>
          </a:xfrm>
          <a:prstGeom prst="rect">
            <a:avLst/>
          </a:prstGeom>
          <a:noFill/>
          <a:ln w="0">
            <a:noFill/>
          </a:ln>
        </p:spPr>
        <p:txBody>
          <a:bodyPr lIns="0" rIns="0" tIns="0" bIns="0" anchor="t">
            <a:normAutofit/>
          </a:bodyPr>
          <a:p>
            <a:endParaRPr b="0" lang="sk-SK" sz="2800" spc="-1" strike="noStrike">
              <a:solidFill>
                <a:srgbClr val="000000"/>
              </a:solidFill>
              <a:latin typeface="Calibri"/>
            </a:endParaRPr>
          </a:p>
        </p:txBody>
      </p:sp>
      <p:sp>
        <p:nvSpPr>
          <p:cNvPr id="22" name="PlaceHolder 3"/>
          <p:cNvSpPr>
            <a:spLocks noGrp="1"/>
          </p:cNvSpPr>
          <p:nvPr>
            <p:ph/>
          </p:nvPr>
        </p:nvSpPr>
        <p:spPr>
          <a:xfrm>
            <a:off x="6231960" y="1604520"/>
            <a:ext cx="5354280" cy="1896840"/>
          </a:xfrm>
          <a:prstGeom prst="rect">
            <a:avLst/>
          </a:prstGeom>
          <a:noFill/>
          <a:ln w="0">
            <a:noFill/>
          </a:ln>
        </p:spPr>
        <p:txBody>
          <a:bodyPr lIns="0" rIns="0" tIns="0" bIns="0" anchor="t">
            <a:normAutofit/>
          </a:bodyPr>
          <a:p>
            <a:endParaRPr b="0" lang="sk-SK" sz="2800" spc="-1" strike="noStrike">
              <a:solidFill>
                <a:srgbClr val="000000"/>
              </a:solidFill>
              <a:latin typeface="Calibri"/>
            </a:endParaRPr>
          </a:p>
        </p:txBody>
      </p:sp>
      <p:sp>
        <p:nvSpPr>
          <p:cNvPr id="23" name="PlaceHolder 4"/>
          <p:cNvSpPr>
            <a:spLocks noGrp="1"/>
          </p:cNvSpPr>
          <p:nvPr>
            <p:ph/>
          </p:nvPr>
        </p:nvSpPr>
        <p:spPr>
          <a:xfrm>
            <a:off x="609480" y="3682080"/>
            <a:ext cx="10972440" cy="1896840"/>
          </a:xfrm>
          <a:prstGeom prst="rect">
            <a:avLst/>
          </a:prstGeom>
          <a:noFill/>
          <a:ln w="0">
            <a:noFill/>
          </a:ln>
        </p:spPr>
        <p:txBody>
          <a:bodyPr lIns="0" rIns="0" tIns="0" bIns="0" anchor="t">
            <a:normAutofit/>
          </a:bodyPr>
          <a:p>
            <a:endParaRPr b="0" lang="sk-SK" sz="2800" spc="-1" strike="noStrike">
              <a:solidFill>
                <a:srgbClr val="000000"/>
              </a:solidFill>
              <a:latin typeface="Calibri"/>
            </a:endParaRPr>
          </a:p>
        </p:txBody>
      </p:sp>
    </p:spTree>
  </p:cSld>
</p:sldLayout>
</file>

<file path=ppt/slideLayouts/slideLayout1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24" name="PlaceHolder 1"/>
          <p:cNvSpPr>
            <a:spLocks noGrp="1"/>
          </p:cNvSpPr>
          <p:nvPr>
            <p:ph type="title"/>
          </p:nvPr>
        </p:nvSpPr>
        <p:spPr>
          <a:xfrm>
            <a:off x="0" y="1244520"/>
            <a:ext cx="12191760" cy="4524120"/>
          </a:xfrm>
          <a:prstGeom prst="rect">
            <a:avLst/>
          </a:prstGeom>
          <a:noFill/>
          <a:ln w="0">
            <a:noFill/>
          </a:ln>
        </p:spPr>
        <p:txBody>
          <a:bodyPr lIns="0" rIns="0" tIns="0" bIns="0" anchor="ctr">
            <a:noAutofit/>
          </a:bodyPr>
          <a:p>
            <a:endParaRPr b="0" lang="sk-SK" sz="1800" spc="-1" strike="noStrike">
              <a:solidFill>
                <a:srgbClr val="000000"/>
              </a:solidFill>
              <a:latin typeface="Calibri"/>
            </a:endParaRPr>
          </a:p>
        </p:txBody>
      </p:sp>
      <p:sp>
        <p:nvSpPr>
          <p:cNvPr id="25" name="PlaceHolder 2"/>
          <p:cNvSpPr>
            <a:spLocks noGrp="1"/>
          </p:cNvSpPr>
          <p:nvPr>
            <p:ph/>
          </p:nvPr>
        </p:nvSpPr>
        <p:spPr>
          <a:xfrm>
            <a:off x="609480" y="1604520"/>
            <a:ext cx="10972440" cy="1896840"/>
          </a:xfrm>
          <a:prstGeom prst="rect">
            <a:avLst/>
          </a:prstGeom>
          <a:noFill/>
          <a:ln w="0">
            <a:noFill/>
          </a:ln>
        </p:spPr>
        <p:txBody>
          <a:bodyPr lIns="0" rIns="0" tIns="0" bIns="0" anchor="t">
            <a:normAutofit/>
          </a:bodyPr>
          <a:p>
            <a:endParaRPr b="0" lang="sk-SK" sz="2800" spc="-1" strike="noStrike">
              <a:solidFill>
                <a:srgbClr val="000000"/>
              </a:solidFill>
              <a:latin typeface="Calibri"/>
            </a:endParaRPr>
          </a:p>
        </p:txBody>
      </p:sp>
      <p:sp>
        <p:nvSpPr>
          <p:cNvPr id="26" name="PlaceHolder 3"/>
          <p:cNvSpPr>
            <a:spLocks noGrp="1"/>
          </p:cNvSpPr>
          <p:nvPr>
            <p:ph/>
          </p:nvPr>
        </p:nvSpPr>
        <p:spPr>
          <a:xfrm>
            <a:off x="609480" y="3682080"/>
            <a:ext cx="10972440" cy="1896840"/>
          </a:xfrm>
          <a:prstGeom prst="rect">
            <a:avLst/>
          </a:prstGeom>
          <a:noFill/>
          <a:ln w="0">
            <a:noFill/>
          </a:ln>
        </p:spPr>
        <p:txBody>
          <a:bodyPr lIns="0" rIns="0" tIns="0" bIns="0" anchor="t">
            <a:normAutofit/>
          </a:bodyPr>
          <a:p>
            <a:endParaRPr b="0" lang="sk-SK" sz="2800" spc="-1" strike="noStrike">
              <a:solidFill>
                <a:srgbClr val="000000"/>
              </a:solidFill>
              <a:latin typeface="Calibri"/>
            </a:endParaRPr>
          </a:p>
        </p:txBody>
      </p:sp>
    </p:spTree>
  </p:cSld>
</p:sldLayout>
</file>

<file path=ppt/slideLayouts/slideLayout1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27" name="PlaceHolder 1"/>
          <p:cNvSpPr>
            <a:spLocks noGrp="1"/>
          </p:cNvSpPr>
          <p:nvPr>
            <p:ph type="title"/>
          </p:nvPr>
        </p:nvSpPr>
        <p:spPr>
          <a:xfrm>
            <a:off x="0" y="1244520"/>
            <a:ext cx="12191760" cy="4524120"/>
          </a:xfrm>
          <a:prstGeom prst="rect">
            <a:avLst/>
          </a:prstGeom>
          <a:noFill/>
          <a:ln w="0">
            <a:noFill/>
          </a:ln>
        </p:spPr>
        <p:txBody>
          <a:bodyPr lIns="0" rIns="0" tIns="0" bIns="0" anchor="ctr">
            <a:noAutofit/>
          </a:bodyPr>
          <a:p>
            <a:endParaRPr b="0" lang="sk-SK" sz="1800" spc="-1" strike="noStrike">
              <a:solidFill>
                <a:srgbClr val="000000"/>
              </a:solidFill>
              <a:latin typeface="Calibri"/>
            </a:endParaRPr>
          </a:p>
        </p:txBody>
      </p:sp>
      <p:sp>
        <p:nvSpPr>
          <p:cNvPr id="28" name="PlaceHolder 2"/>
          <p:cNvSpPr>
            <a:spLocks noGrp="1"/>
          </p:cNvSpPr>
          <p:nvPr>
            <p:ph/>
          </p:nvPr>
        </p:nvSpPr>
        <p:spPr>
          <a:xfrm>
            <a:off x="609480" y="1604520"/>
            <a:ext cx="5354280" cy="1896840"/>
          </a:xfrm>
          <a:prstGeom prst="rect">
            <a:avLst/>
          </a:prstGeom>
          <a:noFill/>
          <a:ln w="0">
            <a:noFill/>
          </a:ln>
        </p:spPr>
        <p:txBody>
          <a:bodyPr lIns="0" rIns="0" tIns="0" bIns="0" anchor="t">
            <a:normAutofit/>
          </a:bodyPr>
          <a:p>
            <a:endParaRPr b="0" lang="sk-SK" sz="2800" spc="-1" strike="noStrike">
              <a:solidFill>
                <a:srgbClr val="000000"/>
              </a:solidFill>
              <a:latin typeface="Calibri"/>
            </a:endParaRPr>
          </a:p>
        </p:txBody>
      </p:sp>
      <p:sp>
        <p:nvSpPr>
          <p:cNvPr id="29" name="PlaceHolder 3"/>
          <p:cNvSpPr>
            <a:spLocks noGrp="1"/>
          </p:cNvSpPr>
          <p:nvPr>
            <p:ph/>
          </p:nvPr>
        </p:nvSpPr>
        <p:spPr>
          <a:xfrm>
            <a:off x="6231960" y="1604520"/>
            <a:ext cx="5354280" cy="1896840"/>
          </a:xfrm>
          <a:prstGeom prst="rect">
            <a:avLst/>
          </a:prstGeom>
          <a:noFill/>
          <a:ln w="0">
            <a:noFill/>
          </a:ln>
        </p:spPr>
        <p:txBody>
          <a:bodyPr lIns="0" rIns="0" tIns="0" bIns="0" anchor="t">
            <a:normAutofit/>
          </a:bodyPr>
          <a:p>
            <a:endParaRPr b="0" lang="sk-SK" sz="2800" spc="-1" strike="noStrike">
              <a:solidFill>
                <a:srgbClr val="000000"/>
              </a:solidFill>
              <a:latin typeface="Calibri"/>
            </a:endParaRPr>
          </a:p>
        </p:txBody>
      </p:sp>
      <p:sp>
        <p:nvSpPr>
          <p:cNvPr id="30" name="PlaceHolder 4"/>
          <p:cNvSpPr>
            <a:spLocks noGrp="1"/>
          </p:cNvSpPr>
          <p:nvPr>
            <p:ph/>
          </p:nvPr>
        </p:nvSpPr>
        <p:spPr>
          <a:xfrm>
            <a:off x="609480" y="3682080"/>
            <a:ext cx="5354280" cy="1896840"/>
          </a:xfrm>
          <a:prstGeom prst="rect">
            <a:avLst/>
          </a:prstGeom>
          <a:noFill/>
          <a:ln w="0">
            <a:noFill/>
          </a:ln>
        </p:spPr>
        <p:txBody>
          <a:bodyPr lIns="0" rIns="0" tIns="0" bIns="0" anchor="t">
            <a:normAutofit/>
          </a:bodyPr>
          <a:p>
            <a:endParaRPr b="0" lang="sk-SK" sz="2800" spc="-1" strike="noStrike">
              <a:solidFill>
                <a:srgbClr val="000000"/>
              </a:solidFill>
              <a:latin typeface="Calibri"/>
            </a:endParaRPr>
          </a:p>
        </p:txBody>
      </p:sp>
      <p:sp>
        <p:nvSpPr>
          <p:cNvPr id="31" name="PlaceHolder 5"/>
          <p:cNvSpPr>
            <a:spLocks noGrp="1"/>
          </p:cNvSpPr>
          <p:nvPr>
            <p:ph/>
          </p:nvPr>
        </p:nvSpPr>
        <p:spPr>
          <a:xfrm>
            <a:off x="6231960" y="3682080"/>
            <a:ext cx="5354280" cy="1896840"/>
          </a:xfrm>
          <a:prstGeom prst="rect">
            <a:avLst/>
          </a:prstGeom>
          <a:noFill/>
          <a:ln w="0">
            <a:noFill/>
          </a:ln>
        </p:spPr>
        <p:txBody>
          <a:bodyPr lIns="0" rIns="0" tIns="0" bIns="0" anchor="t">
            <a:normAutofit/>
          </a:bodyPr>
          <a:p>
            <a:endParaRPr b="0" lang="sk-SK" sz="2800" spc="-1" strike="noStrike">
              <a:solidFill>
                <a:srgbClr val="000000"/>
              </a:solidFill>
              <a:latin typeface="Calibri"/>
            </a:endParaRPr>
          </a:p>
        </p:txBody>
      </p:sp>
    </p:spTree>
  </p:cSld>
</p:sldLayout>
</file>

<file path=ppt/slideLayouts/slideLayout1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32" name="PlaceHolder 1"/>
          <p:cNvSpPr>
            <a:spLocks noGrp="1"/>
          </p:cNvSpPr>
          <p:nvPr>
            <p:ph type="title"/>
          </p:nvPr>
        </p:nvSpPr>
        <p:spPr>
          <a:xfrm>
            <a:off x="0" y="1244520"/>
            <a:ext cx="12191760" cy="4524120"/>
          </a:xfrm>
          <a:prstGeom prst="rect">
            <a:avLst/>
          </a:prstGeom>
          <a:noFill/>
          <a:ln w="0">
            <a:noFill/>
          </a:ln>
        </p:spPr>
        <p:txBody>
          <a:bodyPr lIns="0" rIns="0" tIns="0" bIns="0" anchor="ctr">
            <a:noAutofit/>
          </a:bodyPr>
          <a:p>
            <a:endParaRPr b="0" lang="sk-SK" sz="1800" spc="-1" strike="noStrike">
              <a:solidFill>
                <a:srgbClr val="000000"/>
              </a:solidFill>
              <a:latin typeface="Calibri"/>
            </a:endParaRPr>
          </a:p>
        </p:txBody>
      </p:sp>
      <p:sp>
        <p:nvSpPr>
          <p:cNvPr id="33" name="PlaceHolder 2"/>
          <p:cNvSpPr>
            <a:spLocks noGrp="1"/>
          </p:cNvSpPr>
          <p:nvPr>
            <p:ph/>
          </p:nvPr>
        </p:nvSpPr>
        <p:spPr>
          <a:xfrm>
            <a:off x="609480" y="1604520"/>
            <a:ext cx="3533040" cy="1896840"/>
          </a:xfrm>
          <a:prstGeom prst="rect">
            <a:avLst/>
          </a:prstGeom>
          <a:noFill/>
          <a:ln w="0">
            <a:noFill/>
          </a:ln>
        </p:spPr>
        <p:txBody>
          <a:bodyPr lIns="0" rIns="0" tIns="0" bIns="0" anchor="t">
            <a:normAutofit/>
          </a:bodyPr>
          <a:p>
            <a:endParaRPr b="0" lang="sk-SK" sz="2800" spc="-1" strike="noStrike">
              <a:solidFill>
                <a:srgbClr val="000000"/>
              </a:solidFill>
              <a:latin typeface="Calibri"/>
            </a:endParaRPr>
          </a:p>
        </p:txBody>
      </p:sp>
      <p:sp>
        <p:nvSpPr>
          <p:cNvPr id="34" name="PlaceHolder 3"/>
          <p:cNvSpPr>
            <a:spLocks noGrp="1"/>
          </p:cNvSpPr>
          <p:nvPr>
            <p:ph/>
          </p:nvPr>
        </p:nvSpPr>
        <p:spPr>
          <a:xfrm>
            <a:off x="4319640" y="1604520"/>
            <a:ext cx="3533040" cy="1896840"/>
          </a:xfrm>
          <a:prstGeom prst="rect">
            <a:avLst/>
          </a:prstGeom>
          <a:noFill/>
          <a:ln w="0">
            <a:noFill/>
          </a:ln>
        </p:spPr>
        <p:txBody>
          <a:bodyPr lIns="0" rIns="0" tIns="0" bIns="0" anchor="t">
            <a:normAutofit/>
          </a:bodyPr>
          <a:p>
            <a:endParaRPr b="0" lang="sk-SK" sz="2800" spc="-1" strike="noStrike">
              <a:solidFill>
                <a:srgbClr val="000000"/>
              </a:solidFill>
              <a:latin typeface="Calibri"/>
            </a:endParaRPr>
          </a:p>
        </p:txBody>
      </p:sp>
      <p:sp>
        <p:nvSpPr>
          <p:cNvPr id="35" name="PlaceHolder 4"/>
          <p:cNvSpPr>
            <a:spLocks noGrp="1"/>
          </p:cNvSpPr>
          <p:nvPr>
            <p:ph/>
          </p:nvPr>
        </p:nvSpPr>
        <p:spPr>
          <a:xfrm>
            <a:off x="8029800" y="1604520"/>
            <a:ext cx="3533040" cy="1896840"/>
          </a:xfrm>
          <a:prstGeom prst="rect">
            <a:avLst/>
          </a:prstGeom>
          <a:noFill/>
          <a:ln w="0">
            <a:noFill/>
          </a:ln>
        </p:spPr>
        <p:txBody>
          <a:bodyPr lIns="0" rIns="0" tIns="0" bIns="0" anchor="t">
            <a:normAutofit/>
          </a:bodyPr>
          <a:p>
            <a:endParaRPr b="0" lang="sk-SK" sz="2800" spc="-1" strike="noStrike">
              <a:solidFill>
                <a:srgbClr val="000000"/>
              </a:solidFill>
              <a:latin typeface="Calibri"/>
            </a:endParaRPr>
          </a:p>
        </p:txBody>
      </p:sp>
      <p:sp>
        <p:nvSpPr>
          <p:cNvPr id="36" name="PlaceHolder 5"/>
          <p:cNvSpPr>
            <a:spLocks noGrp="1"/>
          </p:cNvSpPr>
          <p:nvPr>
            <p:ph/>
          </p:nvPr>
        </p:nvSpPr>
        <p:spPr>
          <a:xfrm>
            <a:off x="609480" y="3682080"/>
            <a:ext cx="3533040" cy="1896840"/>
          </a:xfrm>
          <a:prstGeom prst="rect">
            <a:avLst/>
          </a:prstGeom>
          <a:noFill/>
          <a:ln w="0">
            <a:noFill/>
          </a:ln>
        </p:spPr>
        <p:txBody>
          <a:bodyPr lIns="0" rIns="0" tIns="0" bIns="0" anchor="t">
            <a:normAutofit/>
          </a:bodyPr>
          <a:p>
            <a:endParaRPr b="0" lang="sk-SK" sz="2800" spc="-1" strike="noStrike">
              <a:solidFill>
                <a:srgbClr val="000000"/>
              </a:solidFill>
              <a:latin typeface="Calibri"/>
            </a:endParaRPr>
          </a:p>
        </p:txBody>
      </p:sp>
      <p:sp>
        <p:nvSpPr>
          <p:cNvPr id="37" name="PlaceHolder 6"/>
          <p:cNvSpPr>
            <a:spLocks noGrp="1"/>
          </p:cNvSpPr>
          <p:nvPr>
            <p:ph/>
          </p:nvPr>
        </p:nvSpPr>
        <p:spPr>
          <a:xfrm>
            <a:off x="4319640" y="3682080"/>
            <a:ext cx="3533040" cy="1896840"/>
          </a:xfrm>
          <a:prstGeom prst="rect">
            <a:avLst/>
          </a:prstGeom>
          <a:noFill/>
          <a:ln w="0">
            <a:noFill/>
          </a:ln>
        </p:spPr>
        <p:txBody>
          <a:bodyPr lIns="0" rIns="0" tIns="0" bIns="0" anchor="t">
            <a:normAutofit/>
          </a:bodyPr>
          <a:p>
            <a:endParaRPr b="0" lang="sk-SK" sz="2800" spc="-1" strike="noStrike">
              <a:solidFill>
                <a:srgbClr val="000000"/>
              </a:solidFill>
              <a:latin typeface="Calibri"/>
            </a:endParaRPr>
          </a:p>
        </p:txBody>
      </p:sp>
      <p:sp>
        <p:nvSpPr>
          <p:cNvPr id="38" name="PlaceHolder 7"/>
          <p:cNvSpPr>
            <a:spLocks noGrp="1"/>
          </p:cNvSpPr>
          <p:nvPr>
            <p:ph/>
          </p:nvPr>
        </p:nvSpPr>
        <p:spPr>
          <a:xfrm>
            <a:off x="8029800" y="3682080"/>
            <a:ext cx="3533040" cy="1896840"/>
          </a:xfrm>
          <a:prstGeom prst="rect">
            <a:avLst/>
          </a:prstGeom>
          <a:noFill/>
          <a:ln w="0">
            <a:noFill/>
          </a:ln>
        </p:spPr>
        <p:txBody>
          <a:bodyPr lIns="0" rIns="0" tIns="0" bIns="0" anchor="t">
            <a:normAutofit/>
          </a:bodyPr>
          <a:p>
            <a:endParaRPr b="0" lang="sk-SK" sz="2800" spc="-1" strike="noStrike">
              <a:solidFill>
                <a:srgbClr val="000000"/>
              </a:solidFill>
              <a:latin typeface="Calibri"/>
            </a:endParaRPr>
          </a:p>
        </p:txBody>
      </p:sp>
    </p:spTree>
  </p:cSld>
</p:sldLayout>
</file>

<file path=ppt/slideLayouts/slideLayout1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1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43" name="PlaceHolder 1"/>
          <p:cNvSpPr>
            <a:spLocks noGrp="1"/>
          </p:cNvSpPr>
          <p:nvPr>
            <p:ph type="title"/>
          </p:nvPr>
        </p:nvSpPr>
        <p:spPr>
          <a:xfrm>
            <a:off x="0" y="1244520"/>
            <a:ext cx="12191760" cy="4524120"/>
          </a:xfrm>
          <a:prstGeom prst="rect">
            <a:avLst/>
          </a:prstGeom>
          <a:noFill/>
          <a:ln w="0">
            <a:noFill/>
          </a:ln>
        </p:spPr>
        <p:txBody>
          <a:bodyPr lIns="0" rIns="0" tIns="0" bIns="0" anchor="ctr">
            <a:noAutofit/>
          </a:bodyPr>
          <a:p>
            <a:endParaRPr b="0" lang="sk-SK" sz="1800" spc="-1" strike="noStrike">
              <a:solidFill>
                <a:srgbClr val="000000"/>
              </a:solidFill>
              <a:latin typeface="Calibri"/>
            </a:endParaRPr>
          </a:p>
        </p:txBody>
      </p:sp>
      <p:sp>
        <p:nvSpPr>
          <p:cNvPr id="44" name="PlaceHolder 2"/>
          <p:cNvSpPr>
            <a:spLocks noGrp="1"/>
          </p:cNvSpPr>
          <p:nvPr>
            <p:ph type="subTitle"/>
          </p:nvPr>
        </p:nvSpPr>
        <p:spPr>
          <a:xfrm>
            <a:off x="609480" y="1604520"/>
            <a:ext cx="10972440" cy="3977280"/>
          </a:xfrm>
          <a:prstGeom prst="rect">
            <a:avLst/>
          </a:prstGeom>
          <a:noFill/>
          <a:ln w="0">
            <a:noFill/>
          </a:ln>
        </p:spPr>
        <p:txBody>
          <a:bodyPr lIns="0" rIns="0" tIns="0" bIns="0" anchor="ctr">
            <a:noAutofit/>
          </a:bodyPr>
          <a:p>
            <a:pPr algn="ctr"/>
            <a:endParaRPr b="0" lang="sk-SK" sz="3200" spc="-1" strike="noStrike">
              <a:latin typeface="Arial"/>
            </a:endParaRPr>
          </a:p>
        </p:txBody>
      </p:sp>
    </p:spTree>
  </p:cSld>
</p:sldLayout>
</file>

<file path=ppt/slideLayouts/slideLayout1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45" name="PlaceHolder 1"/>
          <p:cNvSpPr>
            <a:spLocks noGrp="1"/>
          </p:cNvSpPr>
          <p:nvPr>
            <p:ph type="title"/>
          </p:nvPr>
        </p:nvSpPr>
        <p:spPr>
          <a:xfrm>
            <a:off x="0" y="1244520"/>
            <a:ext cx="12191760" cy="4524120"/>
          </a:xfrm>
          <a:prstGeom prst="rect">
            <a:avLst/>
          </a:prstGeom>
          <a:noFill/>
          <a:ln w="0">
            <a:noFill/>
          </a:ln>
        </p:spPr>
        <p:txBody>
          <a:bodyPr lIns="0" rIns="0" tIns="0" bIns="0" anchor="ctr">
            <a:noAutofit/>
          </a:bodyPr>
          <a:p>
            <a:endParaRPr b="0" lang="sk-SK" sz="1800" spc="-1" strike="noStrike">
              <a:solidFill>
                <a:srgbClr val="000000"/>
              </a:solidFill>
              <a:latin typeface="Calibri"/>
            </a:endParaRPr>
          </a:p>
        </p:txBody>
      </p:sp>
      <p:sp>
        <p:nvSpPr>
          <p:cNvPr id="46" name="PlaceHolder 2"/>
          <p:cNvSpPr>
            <a:spLocks noGrp="1"/>
          </p:cNvSpPr>
          <p:nvPr>
            <p:ph/>
          </p:nvPr>
        </p:nvSpPr>
        <p:spPr>
          <a:xfrm>
            <a:off x="609480" y="1604520"/>
            <a:ext cx="10972440" cy="3977280"/>
          </a:xfrm>
          <a:prstGeom prst="rect">
            <a:avLst/>
          </a:prstGeom>
          <a:noFill/>
          <a:ln w="0">
            <a:noFill/>
          </a:ln>
        </p:spPr>
        <p:txBody>
          <a:bodyPr lIns="0" rIns="0" tIns="0" bIns="0" anchor="t">
            <a:normAutofit/>
          </a:bodyPr>
          <a:p>
            <a:endParaRPr b="0" lang="sk-SK" sz="2800" spc="-1" strike="noStrike">
              <a:solidFill>
                <a:srgbClr val="000000"/>
              </a:solidFill>
              <a:latin typeface="Calibri"/>
            </a:endParaRPr>
          </a:p>
        </p:txBody>
      </p:sp>
    </p:spTree>
  </p:cSld>
</p:sldLayout>
</file>

<file path=ppt/slideLayouts/slideLayout1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47" name="PlaceHolder 1"/>
          <p:cNvSpPr>
            <a:spLocks noGrp="1"/>
          </p:cNvSpPr>
          <p:nvPr>
            <p:ph type="title"/>
          </p:nvPr>
        </p:nvSpPr>
        <p:spPr>
          <a:xfrm>
            <a:off x="0" y="1244520"/>
            <a:ext cx="12191760" cy="4524120"/>
          </a:xfrm>
          <a:prstGeom prst="rect">
            <a:avLst/>
          </a:prstGeom>
          <a:noFill/>
          <a:ln w="0">
            <a:noFill/>
          </a:ln>
        </p:spPr>
        <p:txBody>
          <a:bodyPr lIns="0" rIns="0" tIns="0" bIns="0" anchor="ctr">
            <a:noAutofit/>
          </a:bodyPr>
          <a:p>
            <a:endParaRPr b="0" lang="sk-SK" sz="1800" spc="-1" strike="noStrike">
              <a:solidFill>
                <a:srgbClr val="000000"/>
              </a:solidFill>
              <a:latin typeface="Calibri"/>
            </a:endParaRPr>
          </a:p>
        </p:txBody>
      </p:sp>
      <p:sp>
        <p:nvSpPr>
          <p:cNvPr id="48" name="PlaceHolder 2"/>
          <p:cNvSpPr>
            <a:spLocks noGrp="1"/>
          </p:cNvSpPr>
          <p:nvPr>
            <p:ph/>
          </p:nvPr>
        </p:nvSpPr>
        <p:spPr>
          <a:xfrm>
            <a:off x="609480" y="1604520"/>
            <a:ext cx="5354280" cy="3977280"/>
          </a:xfrm>
          <a:prstGeom prst="rect">
            <a:avLst/>
          </a:prstGeom>
          <a:noFill/>
          <a:ln w="0">
            <a:noFill/>
          </a:ln>
        </p:spPr>
        <p:txBody>
          <a:bodyPr lIns="0" rIns="0" tIns="0" bIns="0" anchor="t">
            <a:normAutofit/>
          </a:bodyPr>
          <a:p>
            <a:endParaRPr b="0" lang="sk-SK" sz="2800" spc="-1" strike="noStrike">
              <a:solidFill>
                <a:srgbClr val="000000"/>
              </a:solidFill>
              <a:latin typeface="Calibri"/>
            </a:endParaRPr>
          </a:p>
        </p:txBody>
      </p:sp>
      <p:sp>
        <p:nvSpPr>
          <p:cNvPr id="49" name="PlaceHolder 3"/>
          <p:cNvSpPr>
            <a:spLocks noGrp="1"/>
          </p:cNvSpPr>
          <p:nvPr>
            <p:ph/>
          </p:nvPr>
        </p:nvSpPr>
        <p:spPr>
          <a:xfrm>
            <a:off x="6231960" y="1604520"/>
            <a:ext cx="5354280" cy="3977280"/>
          </a:xfrm>
          <a:prstGeom prst="rect">
            <a:avLst/>
          </a:prstGeom>
          <a:noFill/>
          <a:ln w="0">
            <a:noFill/>
          </a:ln>
        </p:spPr>
        <p:txBody>
          <a:bodyPr lIns="0" rIns="0" tIns="0" bIns="0" anchor="t">
            <a:normAutofit/>
          </a:bodyPr>
          <a:p>
            <a:endParaRPr b="0" lang="sk-SK" sz="2800" spc="-1" strike="noStrike">
              <a:solidFill>
                <a:srgbClr val="000000"/>
              </a:solidFill>
              <a:latin typeface="Calibri"/>
            </a:endParaRPr>
          </a:p>
        </p:txBody>
      </p:sp>
    </p:spTree>
  </p:cSld>
</p:sldLayout>
</file>

<file path=ppt/slideLayouts/slideLayout1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50" name="PlaceHolder 1"/>
          <p:cNvSpPr>
            <a:spLocks noGrp="1"/>
          </p:cNvSpPr>
          <p:nvPr>
            <p:ph type="title"/>
          </p:nvPr>
        </p:nvSpPr>
        <p:spPr>
          <a:xfrm>
            <a:off x="0" y="1244520"/>
            <a:ext cx="12191760" cy="4524120"/>
          </a:xfrm>
          <a:prstGeom prst="rect">
            <a:avLst/>
          </a:prstGeom>
          <a:noFill/>
          <a:ln w="0">
            <a:noFill/>
          </a:ln>
        </p:spPr>
        <p:txBody>
          <a:bodyPr lIns="0" rIns="0" tIns="0" bIns="0" anchor="ctr">
            <a:noAutofit/>
          </a:bodyPr>
          <a:p>
            <a:endParaRPr b="0" lang="sk-SK" sz="1800" spc="-1" strike="noStrike">
              <a:solidFill>
                <a:srgbClr val="000000"/>
              </a:solidFill>
              <a:latin typeface="Calibri"/>
            </a:endParaRPr>
          </a:p>
        </p:txBody>
      </p:sp>
    </p:spTree>
  </p:cSld>
</p:sldLayout>
</file>

<file path=ppt/slideLayouts/slideLayout1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51" name="PlaceHolder 1"/>
          <p:cNvSpPr>
            <a:spLocks noGrp="1"/>
          </p:cNvSpPr>
          <p:nvPr>
            <p:ph type="subTitle"/>
          </p:nvPr>
        </p:nvSpPr>
        <p:spPr>
          <a:xfrm>
            <a:off x="0" y="4872600"/>
            <a:ext cx="12191760" cy="13716000"/>
          </a:xfrm>
          <a:prstGeom prst="rect">
            <a:avLst/>
          </a:prstGeom>
          <a:noFill/>
          <a:ln w="0">
            <a:noFill/>
          </a:ln>
        </p:spPr>
        <p:txBody>
          <a:bodyPr lIns="0" rIns="0" tIns="0" bIns="0" anchor="ctr">
            <a:noAutofit/>
          </a:bodyPr>
          <a:p>
            <a:pPr algn="ctr"/>
            <a:endParaRPr b="0" lang="sk-SK" sz="3200" spc="-1" strike="noStrike">
              <a:latin typeface="Arial"/>
            </a:endParaRPr>
          </a:p>
        </p:txBody>
      </p:sp>
    </p:spTree>
  </p:cSld>
</p:sldLayout>
</file>

<file path=ppt/slideLayouts/slideLayout1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52" name="PlaceHolder 1"/>
          <p:cNvSpPr>
            <a:spLocks noGrp="1"/>
          </p:cNvSpPr>
          <p:nvPr>
            <p:ph type="title"/>
          </p:nvPr>
        </p:nvSpPr>
        <p:spPr>
          <a:xfrm>
            <a:off x="0" y="1244520"/>
            <a:ext cx="12191760" cy="4524120"/>
          </a:xfrm>
          <a:prstGeom prst="rect">
            <a:avLst/>
          </a:prstGeom>
          <a:noFill/>
          <a:ln w="0">
            <a:noFill/>
          </a:ln>
        </p:spPr>
        <p:txBody>
          <a:bodyPr lIns="0" rIns="0" tIns="0" bIns="0" anchor="ctr">
            <a:noAutofit/>
          </a:bodyPr>
          <a:p>
            <a:endParaRPr b="0" lang="sk-SK" sz="1800" spc="-1" strike="noStrike">
              <a:solidFill>
                <a:srgbClr val="000000"/>
              </a:solidFill>
              <a:latin typeface="Calibri"/>
            </a:endParaRPr>
          </a:p>
        </p:txBody>
      </p:sp>
      <p:sp>
        <p:nvSpPr>
          <p:cNvPr id="53" name="PlaceHolder 2"/>
          <p:cNvSpPr>
            <a:spLocks noGrp="1"/>
          </p:cNvSpPr>
          <p:nvPr>
            <p:ph/>
          </p:nvPr>
        </p:nvSpPr>
        <p:spPr>
          <a:xfrm>
            <a:off x="609480" y="1604520"/>
            <a:ext cx="5354280" cy="1896840"/>
          </a:xfrm>
          <a:prstGeom prst="rect">
            <a:avLst/>
          </a:prstGeom>
          <a:noFill/>
          <a:ln w="0">
            <a:noFill/>
          </a:ln>
        </p:spPr>
        <p:txBody>
          <a:bodyPr lIns="0" rIns="0" tIns="0" bIns="0" anchor="t">
            <a:normAutofit/>
          </a:bodyPr>
          <a:p>
            <a:endParaRPr b="0" lang="sk-SK" sz="2800" spc="-1" strike="noStrike">
              <a:solidFill>
                <a:srgbClr val="000000"/>
              </a:solidFill>
              <a:latin typeface="Calibri"/>
            </a:endParaRPr>
          </a:p>
        </p:txBody>
      </p:sp>
      <p:sp>
        <p:nvSpPr>
          <p:cNvPr id="54" name="PlaceHolder 3"/>
          <p:cNvSpPr>
            <a:spLocks noGrp="1"/>
          </p:cNvSpPr>
          <p:nvPr>
            <p:ph/>
          </p:nvPr>
        </p:nvSpPr>
        <p:spPr>
          <a:xfrm>
            <a:off x="6231960" y="1604520"/>
            <a:ext cx="5354280" cy="3977280"/>
          </a:xfrm>
          <a:prstGeom prst="rect">
            <a:avLst/>
          </a:prstGeom>
          <a:noFill/>
          <a:ln w="0">
            <a:noFill/>
          </a:ln>
        </p:spPr>
        <p:txBody>
          <a:bodyPr lIns="0" rIns="0" tIns="0" bIns="0" anchor="t">
            <a:normAutofit/>
          </a:bodyPr>
          <a:p>
            <a:endParaRPr b="0" lang="sk-SK" sz="2800" spc="-1" strike="noStrike">
              <a:solidFill>
                <a:srgbClr val="000000"/>
              </a:solidFill>
              <a:latin typeface="Calibri"/>
            </a:endParaRPr>
          </a:p>
        </p:txBody>
      </p:sp>
      <p:sp>
        <p:nvSpPr>
          <p:cNvPr id="55" name="PlaceHolder 4"/>
          <p:cNvSpPr>
            <a:spLocks noGrp="1"/>
          </p:cNvSpPr>
          <p:nvPr>
            <p:ph/>
          </p:nvPr>
        </p:nvSpPr>
        <p:spPr>
          <a:xfrm>
            <a:off x="609480" y="3682080"/>
            <a:ext cx="5354280" cy="1896840"/>
          </a:xfrm>
          <a:prstGeom prst="rect">
            <a:avLst/>
          </a:prstGeom>
          <a:noFill/>
          <a:ln w="0">
            <a:noFill/>
          </a:ln>
        </p:spPr>
        <p:txBody>
          <a:bodyPr lIns="0" rIns="0" tIns="0" bIns="0" anchor="t">
            <a:normAutofit/>
          </a:bodyPr>
          <a:p>
            <a:endParaRPr b="0" lang="sk-SK" sz="2800" spc="-1" strike="noStrike">
              <a:solidFill>
                <a:srgbClr val="000000"/>
              </a:solidFill>
              <a:latin typeface="Calibri"/>
            </a:endParaRPr>
          </a:p>
        </p:txBody>
      </p:sp>
    </p:spTree>
  </p:cSld>
</p:sldLayout>
</file>

<file path=ppt/slideLayouts/slideLayout2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56" name="PlaceHolder 1"/>
          <p:cNvSpPr>
            <a:spLocks noGrp="1"/>
          </p:cNvSpPr>
          <p:nvPr>
            <p:ph type="title"/>
          </p:nvPr>
        </p:nvSpPr>
        <p:spPr>
          <a:xfrm>
            <a:off x="0" y="1244520"/>
            <a:ext cx="12191760" cy="4524120"/>
          </a:xfrm>
          <a:prstGeom prst="rect">
            <a:avLst/>
          </a:prstGeom>
          <a:noFill/>
          <a:ln w="0">
            <a:noFill/>
          </a:ln>
        </p:spPr>
        <p:txBody>
          <a:bodyPr lIns="0" rIns="0" tIns="0" bIns="0" anchor="ctr">
            <a:noAutofit/>
          </a:bodyPr>
          <a:p>
            <a:endParaRPr b="0" lang="sk-SK" sz="1800" spc="-1" strike="noStrike">
              <a:solidFill>
                <a:srgbClr val="000000"/>
              </a:solidFill>
              <a:latin typeface="Calibri"/>
            </a:endParaRPr>
          </a:p>
        </p:txBody>
      </p:sp>
      <p:sp>
        <p:nvSpPr>
          <p:cNvPr id="57" name="PlaceHolder 2"/>
          <p:cNvSpPr>
            <a:spLocks noGrp="1"/>
          </p:cNvSpPr>
          <p:nvPr>
            <p:ph/>
          </p:nvPr>
        </p:nvSpPr>
        <p:spPr>
          <a:xfrm>
            <a:off x="609480" y="1604520"/>
            <a:ext cx="5354280" cy="3977280"/>
          </a:xfrm>
          <a:prstGeom prst="rect">
            <a:avLst/>
          </a:prstGeom>
          <a:noFill/>
          <a:ln w="0">
            <a:noFill/>
          </a:ln>
        </p:spPr>
        <p:txBody>
          <a:bodyPr lIns="0" rIns="0" tIns="0" bIns="0" anchor="t">
            <a:normAutofit/>
          </a:bodyPr>
          <a:p>
            <a:endParaRPr b="0" lang="sk-SK" sz="2800" spc="-1" strike="noStrike">
              <a:solidFill>
                <a:srgbClr val="000000"/>
              </a:solidFill>
              <a:latin typeface="Calibri"/>
            </a:endParaRPr>
          </a:p>
        </p:txBody>
      </p:sp>
      <p:sp>
        <p:nvSpPr>
          <p:cNvPr id="58" name="PlaceHolder 3"/>
          <p:cNvSpPr>
            <a:spLocks noGrp="1"/>
          </p:cNvSpPr>
          <p:nvPr>
            <p:ph/>
          </p:nvPr>
        </p:nvSpPr>
        <p:spPr>
          <a:xfrm>
            <a:off x="6231960" y="1604520"/>
            <a:ext cx="5354280" cy="1896840"/>
          </a:xfrm>
          <a:prstGeom prst="rect">
            <a:avLst/>
          </a:prstGeom>
          <a:noFill/>
          <a:ln w="0">
            <a:noFill/>
          </a:ln>
        </p:spPr>
        <p:txBody>
          <a:bodyPr lIns="0" rIns="0" tIns="0" bIns="0" anchor="t">
            <a:normAutofit/>
          </a:bodyPr>
          <a:p>
            <a:endParaRPr b="0" lang="sk-SK" sz="2800" spc="-1" strike="noStrike">
              <a:solidFill>
                <a:srgbClr val="000000"/>
              </a:solidFill>
              <a:latin typeface="Calibri"/>
            </a:endParaRPr>
          </a:p>
        </p:txBody>
      </p:sp>
      <p:sp>
        <p:nvSpPr>
          <p:cNvPr id="59" name="PlaceHolder 4"/>
          <p:cNvSpPr>
            <a:spLocks noGrp="1"/>
          </p:cNvSpPr>
          <p:nvPr>
            <p:ph/>
          </p:nvPr>
        </p:nvSpPr>
        <p:spPr>
          <a:xfrm>
            <a:off x="6231960" y="3682080"/>
            <a:ext cx="5354280" cy="1896840"/>
          </a:xfrm>
          <a:prstGeom prst="rect">
            <a:avLst/>
          </a:prstGeom>
          <a:noFill/>
          <a:ln w="0">
            <a:noFill/>
          </a:ln>
        </p:spPr>
        <p:txBody>
          <a:bodyPr lIns="0" rIns="0" tIns="0" bIns="0" anchor="t">
            <a:normAutofit/>
          </a:bodyPr>
          <a:p>
            <a:endParaRPr b="0" lang="sk-SK" sz="2800" spc="-1" strike="noStrike">
              <a:solidFill>
                <a:srgbClr val="000000"/>
              </a:solidFill>
              <a:latin typeface="Calibri"/>
            </a:endParaRPr>
          </a:p>
        </p:txBody>
      </p:sp>
    </p:spTree>
  </p:cSld>
</p:sldLayout>
</file>

<file path=ppt/slideLayouts/slideLayout2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60" name="PlaceHolder 1"/>
          <p:cNvSpPr>
            <a:spLocks noGrp="1"/>
          </p:cNvSpPr>
          <p:nvPr>
            <p:ph type="title"/>
          </p:nvPr>
        </p:nvSpPr>
        <p:spPr>
          <a:xfrm>
            <a:off x="0" y="1244520"/>
            <a:ext cx="12191760" cy="4524120"/>
          </a:xfrm>
          <a:prstGeom prst="rect">
            <a:avLst/>
          </a:prstGeom>
          <a:noFill/>
          <a:ln w="0">
            <a:noFill/>
          </a:ln>
        </p:spPr>
        <p:txBody>
          <a:bodyPr lIns="0" rIns="0" tIns="0" bIns="0" anchor="ctr">
            <a:noAutofit/>
          </a:bodyPr>
          <a:p>
            <a:endParaRPr b="0" lang="sk-SK" sz="1800" spc="-1" strike="noStrike">
              <a:solidFill>
                <a:srgbClr val="000000"/>
              </a:solidFill>
              <a:latin typeface="Calibri"/>
            </a:endParaRPr>
          </a:p>
        </p:txBody>
      </p:sp>
      <p:sp>
        <p:nvSpPr>
          <p:cNvPr id="61" name="PlaceHolder 2"/>
          <p:cNvSpPr>
            <a:spLocks noGrp="1"/>
          </p:cNvSpPr>
          <p:nvPr>
            <p:ph/>
          </p:nvPr>
        </p:nvSpPr>
        <p:spPr>
          <a:xfrm>
            <a:off x="609480" y="1604520"/>
            <a:ext cx="5354280" cy="1896840"/>
          </a:xfrm>
          <a:prstGeom prst="rect">
            <a:avLst/>
          </a:prstGeom>
          <a:noFill/>
          <a:ln w="0">
            <a:noFill/>
          </a:ln>
        </p:spPr>
        <p:txBody>
          <a:bodyPr lIns="0" rIns="0" tIns="0" bIns="0" anchor="t">
            <a:normAutofit/>
          </a:bodyPr>
          <a:p>
            <a:endParaRPr b="0" lang="sk-SK" sz="2800" spc="-1" strike="noStrike">
              <a:solidFill>
                <a:srgbClr val="000000"/>
              </a:solidFill>
              <a:latin typeface="Calibri"/>
            </a:endParaRPr>
          </a:p>
        </p:txBody>
      </p:sp>
      <p:sp>
        <p:nvSpPr>
          <p:cNvPr id="62" name="PlaceHolder 3"/>
          <p:cNvSpPr>
            <a:spLocks noGrp="1"/>
          </p:cNvSpPr>
          <p:nvPr>
            <p:ph/>
          </p:nvPr>
        </p:nvSpPr>
        <p:spPr>
          <a:xfrm>
            <a:off x="6231960" y="1604520"/>
            <a:ext cx="5354280" cy="1896840"/>
          </a:xfrm>
          <a:prstGeom prst="rect">
            <a:avLst/>
          </a:prstGeom>
          <a:noFill/>
          <a:ln w="0">
            <a:noFill/>
          </a:ln>
        </p:spPr>
        <p:txBody>
          <a:bodyPr lIns="0" rIns="0" tIns="0" bIns="0" anchor="t">
            <a:normAutofit/>
          </a:bodyPr>
          <a:p>
            <a:endParaRPr b="0" lang="sk-SK" sz="2800" spc="-1" strike="noStrike">
              <a:solidFill>
                <a:srgbClr val="000000"/>
              </a:solidFill>
              <a:latin typeface="Calibri"/>
            </a:endParaRPr>
          </a:p>
        </p:txBody>
      </p:sp>
      <p:sp>
        <p:nvSpPr>
          <p:cNvPr id="63" name="PlaceHolder 4"/>
          <p:cNvSpPr>
            <a:spLocks noGrp="1"/>
          </p:cNvSpPr>
          <p:nvPr>
            <p:ph/>
          </p:nvPr>
        </p:nvSpPr>
        <p:spPr>
          <a:xfrm>
            <a:off x="609480" y="3682080"/>
            <a:ext cx="10972440" cy="1896840"/>
          </a:xfrm>
          <a:prstGeom prst="rect">
            <a:avLst/>
          </a:prstGeom>
          <a:noFill/>
          <a:ln w="0">
            <a:noFill/>
          </a:ln>
        </p:spPr>
        <p:txBody>
          <a:bodyPr lIns="0" rIns="0" tIns="0" bIns="0" anchor="t">
            <a:normAutofit/>
          </a:bodyPr>
          <a:p>
            <a:endParaRPr b="0" lang="sk-SK" sz="2800" spc="-1" strike="noStrike">
              <a:solidFill>
                <a:srgbClr val="000000"/>
              </a:solidFill>
              <a:latin typeface="Calibri"/>
            </a:endParaRPr>
          </a:p>
        </p:txBody>
      </p:sp>
    </p:spTree>
  </p:cSld>
</p:sldLayout>
</file>

<file path=ppt/slideLayouts/slideLayout2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64" name="PlaceHolder 1"/>
          <p:cNvSpPr>
            <a:spLocks noGrp="1"/>
          </p:cNvSpPr>
          <p:nvPr>
            <p:ph type="title"/>
          </p:nvPr>
        </p:nvSpPr>
        <p:spPr>
          <a:xfrm>
            <a:off x="0" y="1244520"/>
            <a:ext cx="12191760" cy="4524120"/>
          </a:xfrm>
          <a:prstGeom prst="rect">
            <a:avLst/>
          </a:prstGeom>
          <a:noFill/>
          <a:ln w="0">
            <a:noFill/>
          </a:ln>
        </p:spPr>
        <p:txBody>
          <a:bodyPr lIns="0" rIns="0" tIns="0" bIns="0" anchor="ctr">
            <a:noAutofit/>
          </a:bodyPr>
          <a:p>
            <a:endParaRPr b="0" lang="sk-SK" sz="1800" spc="-1" strike="noStrike">
              <a:solidFill>
                <a:srgbClr val="000000"/>
              </a:solidFill>
              <a:latin typeface="Calibri"/>
            </a:endParaRPr>
          </a:p>
        </p:txBody>
      </p:sp>
      <p:sp>
        <p:nvSpPr>
          <p:cNvPr id="65" name="PlaceHolder 2"/>
          <p:cNvSpPr>
            <a:spLocks noGrp="1"/>
          </p:cNvSpPr>
          <p:nvPr>
            <p:ph/>
          </p:nvPr>
        </p:nvSpPr>
        <p:spPr>
          <a:xfrm>
            <a:off x="609480" y="1604520"/>
            <a:ext cx="10972440" cy="1896840"/>
          </a:xfrm>
          <a:prstGeom prst="rect">
            <a:avLst/>
          </a:prstGeom>
          <a:noFill/>
          <a:ln w="0">
            <a:noFill/>
          </a:ln>
        </p:spPr>
        <p:txBody>
          <a:bodyPr lIns="0" rIns="0" tIns="0" bIns="0" anchor="t">
            <a:normAutofit/>
          </a:bodyPr>
          <a:p>
            <a:endParaRPr b="0" lang="sk-SK" sz="2800" spc="-1" strike="noStrike">
              <a:solidFill>
                <a:srgbClr val="000000"/>
              </a:solidFill>
              <a:latin typeface="Calibri"/>
            </a:endParaRPr>
          </a:p>
        </p:txBody>
      </p:sp>
      <p:sp>
        <p:nvSpPr>
          <p:cNvPr id="66" name="PlaceHolder 3"/>
          <p:cNvSpPr>
            <a:spLocks noGrp="1"/>
          </p:cNvSpPr>
          <p:nvPr>
            <p:ph/>
          </p:nvPr>
        </p:nvSpPr>
        <p:spPr>
          <a:xfrm>
            <a:off x="609480" y="3682080"/>
            <a:ext cx="10972440" cy="1896840"/>
          </a:xfrm>
          <a:prstGeom prst="rect">
            <a:avLst/>
          </a:prstGeom>
          <a:noFill/>
          <a:ln w="0">
            <a:noFill/>
          </a:ln>
        </p:spPr>
        <p:txBody>
          <a:bodyPr lIns="0" rIns="0" tIns="0" bIns="0" anchor="t">
            <a:normAutofit/>
          </a:bodyPr>
          <a:p>
            <a:endParaRPr b="0" lang="sk-SK" sz="2800" spc="-1" strike="noStrike">
              <a:solidFill>
                <a:srgbClr val="000000"/>
              </a:solidFill>
              <a:latin typeface="Calibri"/>
            </a:endParaRPr>
          </a:p>
        </p:txBody>
      </p:sp>
    </p:spTree>
  </p:cSld>
</p:sldLayout>
</file>

<file path=ppt/slideLayouts/slideLayout2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67" name="PlaceHolder 1"/>
          <p:cNvSpPr>
            <a:spLocks noGrp="1"/>
          </p:cNvSpPr>
          <p:nvPr>
            <p:ph type="title"/>
          </p:nvPr>
        </p:nvSpPr>
        <p:spPr>
          <a:xfrm>
            <a:off x="0" y="1244520"/>
            <a:ext cx="12191760" cy="4524120"/>
          </a:xfrm>
          <a:prstGeom prst="rect">
            <a:avLst/>
          </a:prstGeom>
          <a:noFill/>
          <a:ln w="0">
            <a:noFill/>
          </a:ln>
        </p:spPr>
        <p:txBody>
          <a:bodyPr lIns="0" rIns="0" tIns="0" bIns="0" anchor="ctr">
            <a:noAutofit/>
          </a:bodyPr>
          <a:p>
            <a:endParaRPr b="0" lang="sk-SK" sz="1800" spc="-1" strike="noStrike">
              <a:solidFill>
                <a:srgbClr val="000000"/>
              </a:solidFill>
              <a:latin typeface="Calibri"/>
            </a:endParaRPr>
          </a:p>
        </p:txBody>
      </p:sp>
      <p:sp>
        <p:nvSpPr>
          <p:cNvPr id="68" name="PlaceHolder 2"/>
          <p:cNvSpPr>
            <a:spLocks noGrp="1"/>
          </p:cNvSpPr>
          <p:nvPr>
            <p:ph/>
          </p:nvPr>
        </p:nvSpPr>
        <p:spPr>
          <a:xfrm>
            <a:off x="609480" y="1604520"/>
            <a:ext cx="5354280" cy="1896840"/>
          </a:xfrm>
          <a:prstGeom prst="rect">
            <a:avLst/>
          </a:prstGeom>
          <a:noFill/>
          <a:ln w="0">
            <a:noFill/>
          </a:ln>
        </p:spPr>
        <p:txBody>
          <a:bodyPr lIns="0" rIns="0" tIns="0" bIns="0" anchor="t">
            <a:normAutofit/>
          </a:bodyPr>
          <a:p>
            <a:endParaRPr b="0" lang="sk-SK" sz="2800" spc="-1" strike="noStrike">
              <a:solidFill>
                <a:srgbClr val="000000"/>
              </a:solidFill>
              <a:latin typeface="Calibri"/>
            </a:endParaRPr>
          </a:p>
        </p:txBody>
      </p:sp>
      <p:sp>
        <p:nvSpPr>
          <p:cNvPr id="69" name="PlaceHolder 3"/>
          <p:cNvSpPr>
            <a:spLocks noGrp="1"/>
          </p:cNvSpPr>
          <p:nvPr>
            <p:ph/>
          </p:nvPr>
        </p:nvSpPr>
        <p:spPr>
          <a:xfrm>
            <a:off x="6231960" y="1604520"/>
            <a:ext cx="5354280" cy="1896840"/>
          </a:xfrm>
          <a:prstGeom prst="rect">
            <a:avLst/>
          </a:prstGeom>
          <a:noFill/>
          <a:ln w="0">
            <a:noFill/>
          </a:ln>
        </p:spPr>
        <p:txBody>
          <a:bodyPr lIns="0" rIns="0" tIns="0" bIns="0" anchor="t">
            <a:normAutofit/>
          </a:bodyPr>
          <a:p>
            <a:endParaRPr b="0" lang="sk-SK" sz="2800" spc="-1" strike="noStrike">
              <a:solidFill>
                <a:srgbClr val="000000"/>
              </a:solidFill>
              <a:latin typeface="Calibri"/>
            </a:endParaRPr>
          </a:p>
        </p:txBody>
      </p:sp>
      <p:sp>
        <p:nvSpPr>
          <p:cNvPr id="70" name="PlaceHolder 4"/>
          <p:cNvSpPr>
            <a:spLocks noGrp="1"/>
          </p:cNvSpPr>
          <p:nvPr>
            <p:ph/>
          </p:nvPr>
        </p:nvSpPr>
        <p:spPr>
          <a:xfrm>
            <a:off x="609480" y="3682080"/>
            <a:ext cx="5354280" cy="1896840"/>
          </a:xfrm>
          <a:prstGeom prst="rect">
            <a:avLst/>
          </a:prstGeom>
          <a:noFill/>
          <a:ln w="0">
            <a:noFill/>
          </a:ln>
        </p:spPr>
        <p:txBody>
          <a:bodyPr lIns="0" rIns="0" tIns="0" bIns="0" anchor="t">
            <a:normAutofit/>
          </a:bodyPr>
          <a:p>
            <a:endParaRPr b="0" lang="sk-SK" sz="2800" spc="-1" strike="noStrike">
              <a:solidFill>
                <a:srgbClr val="000000"/>
              </a:solidFill>
              <a:latin typeface="Calibri"/>
            </a:endParaRPr>
          </a:p>
        </p:txBody>
      </p:sp>
      <p:sp>
        <p:nvSpPr>
          <p:cNvPr id="71" name="PlaceHolder 5"/>
          <p:cNvSpPr>
            <a:spLocks noGrp="1"/>
          </p:cNvSpPr>
          <p:nvPr>
            <p:ph/>
          </p:nvPr>
        </p:nvSpPr>
        <p:spPr>
          <a:xfrm>
            <a:off x="6231960" y="3682080"/>
            <a:ext cx="5354280" cy="1896840"/>
          </a:xfrm>
          <a:prstGeom prst="rect">
            <a:avLst/>
          </a:prstGeom>
          <a:noFill/>
          <a:ln w="0">
            <a:noFill/>
          </a:ln>
        </p:spPr>
        <p:txBody>
          <a:bodyPr lIns="0" rIns="0" tIns="0" bIns="0" anchor="t">
            <a:normAutofit/>
          </a:bodyPr>
          <a:p>
            <a:endParaRPr b="0" lang="sk-SK" sz="2800" spc="-1" strike="noStrike">
              <a:solidFill>
                <a:srgbClr val="000000"/>
              </a:solidFill>
              <a:latin typeface="Calibri"/>
            </a:endParaRPr>
          </a:p>
        </p:txBody>
      </p:sp>
    </p:spTree>
  </p:cSld>
</p:sldLayout>
</file>

<file path=ppt/slideLayouts/slideLayout2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72" name="PlaceHolder 1"/>
          <p:cNvSpPr>
            <a:spLocks noGrp="1"/>
          </p:cNvSpPr>
          <p:nvPr>
            <p:ph type="title"/>
          </p:nvPr>
        </p:nvSpPr>
        <p:spPr>
          <a:xfrm>
            <a:off x="0" y="1244520"/>
            <a:ext cx="12191760" cy="4524120"/>
          </a:xfrm>
          <a:prstGeom prst="rect">
            <a:avLst/>
          </a:prstGeom>
          <a:noFill/>
          <a:ln w="0">
            <a:noFill/>
          </a:ln>
        </p:spPr>
        <p:txBody>
          <a:bodyPr lIns="0" rIns="0" tIns="0" bIns="0" anchor="ctr">
            <a:noAutofit/>
          </a:bodyPr>
          <a:p>
            <a:endParaRPr b="0" lang="sk-SK" sz="1800" spc="-1" strike="noStrike">
              <a:solidFill>
                <a:srgbClr val="000000"/>
              </a:solidFill>
              <a:latin typeface="Calibri"/>
            </a:endParaRPr>
          </a:p>
        </p:txBody>
      </p:sp>
      <p:sp>
        <p:nvSpPr>
          <p:cNvPr id="73" name="PlaceHolder 2"/>
          <p:cNvSpPr>
            <a:spLocks noGrp="1"/>
          </p:cNvSpPr>
          <p:nvPr>
            <p:ph/>
          </p:nvPr>
        </p:nvSpPr>
        <p:spPr>
          <a:xfrm>
            <a:off x="609480" y="1604520"/>
            <a:ext cx="3533040" cy="1896840"/>
          </a:xfrm>
          <a:prstGeom prst="rect">
            <a:avLst/>
          </a:prstGeom>
          <a:noFill/>
          <a:ln w="0">
            <a:noFill/>
          </a:ln>
        </p:spPr>
        <p:txBody>
          <a:bodyPr lIns="0" rIns="0" tIns="0" bIns="0" anchor="t">
            <a:normAutofit/>
          </a:bodyPr>
          <a:p>
            <a:endParaRPr b="0" lang="sk-SK" sz="2800" spc="-1" strike="noStrike">
              <a:solidFill>
                <a:srgbClr val="000000"/>
              </a:solidFill>
              <a:latin typeface="Calibri"/>
            </a:endParaRPr>
          </a:p>
        </p:txBody>
      </p:sp>
      <p:sp>
        <p:nvSpPr>
          <p:cNvPr id="74" name="PlaceHolder 3"/>
          <p:cNvSpPr>
            <a:spLocks noGrp="1"/>
          </p:cNvSpPr>
          <p:nvPr>
            <p:ph/>
          </p:nvPr>
        </p:nvSpPr>
        <p:spPr>
          <a:xfrm>
            <a:off x="4319640" y="1604520"/>
            <a:ext cx="3533040" cy="1896840"/>
          </a:xfrm>
          <a:prstGeom prst="rect">
            <a:avLst/>
          </a:prstGeom>
          <a:noFill/>
          <a:ln w="0">
            <a:noFill/>
          </a:ln>
        </p:spPr>
        <p:txBody>
          <a:bodyPr lIns="0" rIns="0" tIns="0" bIns="0" anchor="t">
            <a:normAutofit/>
          </a:bodyPr>
          <a:p>
            <a:endParaRPr b="0" lang="sk-SK" sz="2800" spc="-1" strike="noStrike">
              <a:solidFill>
                <a:srgbClr val="000000"/>
              </a:solidFill>
              <a:latin typeface="Calibri"/>
            </a:endParaRPr>
          </a:p>
        </p:txBody>
      </p:sp>
      <p:sp>
        <p:nvSpPr>
          <p:cNvPr id="75" name="PlaceHolder 4"/>
          <p:cNvSpPr>
            <a:spLocks noGrp="1"/>
          </p:cNvSpPr>
          <p:nvPr>
            <p:ph/>
          </p:nvPr>
        </p:nvSpPr>
        <p:spPr>
          <a:xfrm>
            <a:off x="8029800" y="1604520"/>
            <a:ext cx="3533040" cy="1896840"/>
          </a:xfrm>
          <a:prstGeom prst="rect">
            <a:avLst/>
          </a:prstGeom>
          <a:noFill/>
          <a:ln w="0">
            <a:noFill/>
          </a:ln>
        </p:spPr>
        <p:txBody>
          <a:bodyPr lIns="0" rIns="0" tIns="0" bIns="0" anchor="t">
            <a:normAutofit/>
          </a:bodyPr>
          <a:p>
            <a:endParaRPr b="0" lang="sk-SK" sz="2800" spc="-1" strike="noStrike">
              <a:solidFill>
                <a:srgbClr val="000000"/>
              </a:solidFill>
              <a:latin typeface="Calibri"/>
            </a:endParaRPr>
          </a:p>
        </p:txBody>
      </p:sp>
      <p:sp>
        <p:nvSpPr>
          <p:cNvPr id="76" name="PlaceHolder 5"/>
          <p:cNvSpPr>
            <a:spLocks noGrp="1"/>
          </p:cNvSpPr>
          <p:nvPr>
            <p:ph/>
          </p:nvPr>
        </p:nvSpPr>
        <p:spPr>
          <a:xfrm>
            <a:off x="609480" y="3682080"/>
            <a:ext cx="3533040" cy="1896840"/>
          </a:xfrm>
          <a:prstGeom prst="rect">
            <a:avLst/>
          </a:prstGeom>
          <a:noFill/>
          <a:ln w="0">
            <a:noFill/>
          </a:ln>
        </p:spPr>
        <p:txBody>
          <a:bodyPr lIns="0" rIns="0" tIns="0" bIns="0" anchor="t">
            <a:normAutofit/>
          </a:bodyPr>
          <a:p>
            <a:endParaRPr b="0" lang="sk-SK" sz="2800" spc="-1" strike="noStrike">
              <a:solidFill>
                <a:srgbClr val="000000"/>
              </a:solidFill>
              <a:latin typeface="Calibri"/>
            </a:endParaRPr>
          </a:p>
        </p:txBody>
      </p:sp>
      <p:sp>
        <p:nvSpPr>
          <p:cNvPr id="77" name="PlaceHolder 6"/>
          <p:cNvSpPr>
            <a:spLocks noGrp="1"/>
          </p:cNvSpPr>
          <p:nvPr>
            <p:ph/>
          </p:nvPr>
        </p:nvSpPr>
        <p:spPr>
          <a:xfrm>
            <a:off x="4319640" y="3682080"/>
            <a:ext cx="3533040" cy="1896840"/>
          </a:xfrm>
          <a:prstGeom prst="rect">
            <a:avLst/>
          </a:prstGeom>
          <a:noFill/>
          <a:ln w="0">
            <a:noFill/>
          </a:ln>
        </p:spPr>
        <p:txBody>
          <a:bodyPr lIns="0" rIns="0" tIns="0" bIns="0" anchor="t">
            <a:normAutofit/>
          </a:bodyPr>
          <a:p>
            <a:endParaRPr b="0" lang="sk-SK" sz="2800" spc="-1" strike="noStrike">
              <a:solidFill>
                <a:srgbClr val="000000"/>
              </a:solidFill>
              <a:latin typeface="Calibri"/>
            </a:endParaRPr>
          </a:p>
        </p:txBody>
      </p:sp>
      <p:sp>
        <p:nvSpPr>
          <p:cNvPr id="78" name="PlaceHolder 7"/>
          <p:cNvSpPr>
            <a:spLocks noGrp="1"/>
          </p:cNvSpPr>
          <p:nvPr>
            <p:ph/>
          </p:nvPr>
        </p:nvSpPr>
        <p:spPr>
          <a:xfrm>
            <a:off x="8029800" y="3682080"/>
            <a:ext cx="3533040" cy="1896840"/>
          </a:xfrm>
          <a:prstGeom prst="rect">
            <a:avLst/>
          </a:prstGeom>
          <a:noFill/>
          <a:ln w="0">
            <a:noFill/>
          </a:ln>
        </p:spPr>
        <p:txBody>
          <a:bodyPr lIns="0" rIns="0" tIns="0" bIns="0" anchor="t">
            <a:normAutofit/>
          </a:bodyPr>
          <a:p>
            <a:endParaRPr b="0" lang="sk-SK" sz="2800" spc="-1" strike="noStrike">
              <a:solidFill>
                <a:srgbClr val="000000"/>
              </a:solidFill>
              <a:latin typeface="Calibri"/>
            </a:endParaRPr>
          </a:p>
        </p:txBody>
      </p:sp>
    </p:spTree>
  </p:cSld>
</p:sldLayout>
</file>

<file path=ppt/slideLayouts/slideLayout2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2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84" name="PlaceHolder 1"/>
          <p:cNvSpPr>
            <a:spLocks noGrp="1"/>
          </p:cNvSpPr>
          <p:nvPr>
            <p:ph type="title"/>
          </p:nvPr>
        </p:nvSpPr>
        <p:spPr>
          <a:xfrm>
            <a:off x="0" y="1244520"/>
            <a:ext cx="12191760" cy="4524120"/>
          </a:xfrm>
          <a:prstGeom prst="rect">
            <a:avLst/>
          </a:prstGeom>
          <a:noFill/>
          <a:ln w="0">
            <a:noFill/>
          </a:ln>
        </p:spPr>
        <p:txBody>
          <a:bodyPr lIns="0" rIns="0" tIns="0" bIns="0" anchor="ctr">
            <a:noAutofit/>
          </a:bodyPr>
          <a:p>
            <a:endParaRPr b="0" lang="sk-SK" sz="1800" spc="-1" strike="noStrike">
              <a:solidFill>
                <a:srgbClr val="000000"/>
              </a:solidFill>
              <a:latin typeface="Calibri"/>
            </a:endParaRPr>
          </a:p>
        </p:txBody>
      </p:sp>
      <p:sp>
        <p:nvSpPr>
          <p:cNvPr id="85" name="PlaceHolder 2"/>
          <p:cNvSpPr>
            <a:spLocks noGrp="1"/>
          </p:cNvSpPr>
          <p:nvPr>
            <p:ph type="subTitle"/>
          </p:nvPr>
        </p:nvSpPr>
        <p:spPr>
          <a:xfrm>
            <a:off x="609480" y="1604520"/>
            <a:ext cx="10972440" cy="3977280"/>
          </a:xfrm>
          <a:prstGeom prst="rect">
            <a:avLst/>
          </a:prstGeom>
          <a:noFill/>
          <a:ln w="0">
            <a:noFill/>
          </a:ln>
        </p:spPr>
        <p:txBody>
          <a:bodyPr lIns="0" rIns="0" tIns="0" bIns="0" anchor="ctr">
            <a:noAutofit/>
          </a:bodyPr>
          <a:p>
            <a:pPr algn="ctr"/>
            <a:endParaRPr b="0" lang="sk-SK" sz="3200" spc="-1" strike="noStrike">
              <a:latin typeface="Arial"/>
            </a:endParaRPr>
          </a:p>
        </p:txBody>
      </p:sp>
    </p:spTree>
  </p:cSld>
</p:sldLayout>
</file>

<file path=ppt/slideLayouts/slideLayout2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86" name="PlaceHolder 1"/>
          <p:cNvSpPr>
            <a:spLocks noGrp="1"/>
          </p:cNvSpPr>
          <p:nvPr>
            <p:ph type="title"/>
          </p:nvPr>
        </p:nvSpPr>
        <p:spPr>
          <a:xfrm>
            <a:off x="0" y="1244520"/>
            <a:ext cx="12191760" cy="4524120"/>
          </a:xfrm>
          <a:prstGeom prst="rect">
            <a:avLst/>
          </a:prstGeom>
          <a:noFill/>
          <a:ln w="0">
            <a:noFill/>
          </a:ln>
        </p:spPr>
        <p:txBody>
          <a:bodyPr lIns="0" rIns="0" tIns="0" bIns="0" anchor="ctr">
            <a:noAutofit/>
          </a:bodyPr>
          <a:p>
            <a:endParaRPr b="0" lang="sk-SK" sz="1800" spc="-1" strike="noStrike">
              <a:solidFill>
                <a:srgbClr val="000000"/>
              </a:solidFill>
              <a:latin typeface="Calibri"/>
            </a:endParaRPr>
          </a:p>
        </p:txBody>
      </p:sp>
      <p:sp>
        <p:nvSpPr>
          <p:cNvPr id="87" name="PlaceHolder 2"/>
          <p:cNvSpPr>
            <a:spLocks noGrp="1"/>
          </p:cNvSpPr>
          <p:nvPr>
            <p:ph/>
          </p:nvPr>
        </p:nvSpPr>
        <p:spPr>
          <a:xfrm>
            <a:off x="609480" y="1604520"/>
            <a:ext cx="10972440" cy="3977280"/>
          </a:xfrm>
          <a:prstGeom prst="rect">
            <a:avLst/>
          </a:prstGeom>
          <a:noFill/>
          <a:ln w="0">
            <a:noFill/>
          </a:ln>
        </p:spPr>
        <p:txBody>
          <a:bodyPr lIns="0" rIns="0" tIns="0" bIns="0" anchor="t">
            <a:normAutofit/>
          </a:bodyPr>
          <a:p>
            <a:endParaRPr b="0" lang="sk-SK" sz="2800" spc="-1" strike="noStrike">
              <a:solidFill>
                <a:srgbClr val="000000"/>
              </a:solidFill>
              <a:latin typeface="Calibri"/>
            </a:endParaRPr>
          </a:p>
        </p:txBody>
      </p:sp>
    </p:spTree>
  </p:cSld>
</p:sldLayout>
</file>

<file path=ppt/slideLayouts/slideLayout2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88" name="PlaceHolder 1"/>
          <p:cNvSpPr>
            <a:spLocks noGrp="1"/>
          </p:cNvSpPr>
          <p:nvPr>
            <p:ph type="title"/>
          </p:nvPr>
        </p:nvSpPr>
        <p:spPr>
          <a:xfrm>
            <a:off x="0" y="1244520"/>
            <a:ext cx="12191760" cy="4524120"/>
          </a:xfrm>
          <a:prstGeom prst="rect">
            <a:avLst/>
          </a:prstGeom>
          <a:noFill/>
          <a:ln w="0">
            <a:noFill/>
          </a:ln>
        </p:spPr>
        <p:txBody>
          <a:bodyPr lIns="0" rIns="0" tIns="0" bIns="0" anchor="ctr">
            <a:noAutofit/>
          </a:bodyPr>
          <a:p>
            <a:endParaRPr b="0" lang="sk-SK" sz="1800" spc="-1" strike="noStrike">
              <a:solidFill>
                <a:srgbClr val="000000"/>
              </a:solidFill>
              <a:latin typeface="Calibri"/>
            </a:endParaRPr>
          </a:p>
        </p:txBody>
      </p:sp>
      <p:sp>
        <p:nvSpPr>
          <p:cNvPr id="89" name="PlaceHolder 2"/>
          <p:cNvSpPr>
            <a:spLocks noGrp="1"/>
          </p:cNvSpPr>
          <p:nvPr>
            <p:ph/>
          </p:nvPr>
        </p:nvSpPr>
        <p:spPr>
          <a:xfrm>
            <a:off x="609480" y="1604520"/>
            <a:ext cx="5354280" cy="3977280"/>
          </a:xfrm>
          <a:prstGeom prst="rect">
            <a:avLst/>
          </a:prstGeom>
          <a:noFill/>
          <a:ln w="0">
            <a:noFill/>
          </a:ln>
        </p:spPr>
        <p:txBody>
          <a:bodyPr lIns="0" rIns="0" tIns="0" bIns="0" anchor="t">
            <a:normAutofit/>
          </a:bodyPr>
          <a:p>
            <a:endParaRPr b="0" lang="sk-SK" sz="2800" spc="-1" strike="noStrike">
              <a:solidFill>
                <a:srgbClr val="000000"/>
              </a:solidFill>
              <a:latin typeface="Calibri"/>
            </a:endParaRPr>
          </a:p>
        </p:txBody>
      </p:sp>
      <p:sp>
        <p:nvSpPr>
          <p:cNvPr id="90" name="PlaceHolder 3"/>
          <p:cNvSpPr>
            <a:spLocks noGrp="1"/>
          </p:cNvSpPr>
          <p:nvPr>
            <p:ph/>
          </p:nvPr>
        </p:nvSpPr>
        <p:spPr>
          <a:xfrm>
            <a:off x="6231960" y="1604520"/>
            <a:ext cx="5354280" cy="3977280"/>
          </a:xfrm>
          <a:prstGeom prst="rect">
            <a:avLst/>
          </a:prstGeom>
          <a:noFill/>
          <a:ln w="0">
            <a:noFill/>
          </a:ln>
        </p:spPr>
        <p:txBody>
          <a:bodyPr lIns="0" rIns="0" tIns="0" bIns="0" anchor="t">
            <a:normAutofit/>
          </a:bodyPr>
          <a:p>
            <a:endParaRPr b="0" lang="sk-SK" sz="2800" spc="-1" strike="noStrike">
              <a:solidFill>
                <a:srgbClr val="000000"/>
              </a:solidFill>
              <a:latin typeface="Calibri"/>
            </a:endParaRPr>
          </a:p>
        </p:txBody>
      </p:sp>
    </p:spTree>
  </p:cSld>
</p:sldLayout>
</file>

<file path=ppt/slideLayouts/slideLayout2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91" name="PlaceHolder 1"/>
          <p:cNvSpPr>
            <a:spLocks noGrp="1"/>
          </p:cNvSpPr>
          <p:nvPr>
            <p:ph type="title"/>
          </p:nvPr>
        </p:nvSpPr>
        <p:spPr>
          <a:xfrm>
            <a:off x="0" y="1244520"/>
            <a:ext cx="12191760" cy="4524120"/>
          </a:xfrm>
          <a:prstGeom prst="rect">
            <a:avLst/>
          </a:prstGeom>
          <a:noFill/>
          <a:ln w="0">
            <a:noFill/>
          </a:ln>
        </p:spPr>
        <p:txBody>
          <a:bodyPr lIns="0" rIns="0" tIns="0" bIns="0" anchor="ctr">
            <a:noAutofit/>
          </a:bodyPr>
          <a:p>
            <a:endParaRPr b="0" lang="sk-SK" sz="1800" spc="-1" strike="noStrike">
              <a:solidFill>
                <a:srgbClr val="000000"/>
              </a:solidFill>
              <a:latin typeface="Calibri"/>
            </a:endParaRPr>
          </a:p>
        </p:txBody>
      </p:sp>
    </p:spTree>
  </p:cSld>
</p:sldLayout>
</file>

<file path=ppt/slideLayouts/slideLayout3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92" name="PlaceHolder 1"/>
          <p:cNvSpPr>
            <a:spLocks noGrp="1"/>
          </p:cNvSpPr>
          <p:nvPr>
            <p:ph type="subTitle"/>
          </p:nvPr>
        </p:nvSpPr>
        <p:spPr>
          <a:xfrm>
            <a:off x="0" y="4872600"/>
            <a:ext cx="12191760" cy="13716000"/>
          </a:xfrm>
          <a:prstGeom prst="rect">
            <a:avLst/>
          </a:prstGeom>
          <a:noFill/>
          <a:ln w="0">
            <a:noFill/>
          </a:ln>
        </p:spPr>
        <p:txBody>
          <a:bodyPr lIns="0" rIns="0" tIns="0" bIns="0" anchor="ctr">
            <a:noAutofit/>
          </a:bodyPr>
          <a:p>
            <a:pPr algn="ctr"/>
            <a:endParaRPr b="0" lang="sk-SK" sz="3200" spc="-1" strike="noStrike">
              <a:latin typeface="Arial"/>
            </a:endParaRPr>
          </a:p>
        </p:txBody>
      </p:sp>
    </p:spTree>
  </p:cSld>
</p:sldLayout>
</file>

<file path=ppt/slideLayouts/slideLayout3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93" name="PlaceHolder 1"/>
          <p:cNvSpPr>
            <a:spLocks noGrp="1"/>
          </p:cNvSpPr>
          <p:nvPr>
            <p:ph type="title"/>
          </p:nvPr>
        </p:nvSpPr>
        <p:spPr>
          <a:xfrm>
            <a:off x="0" y="1244520"/>
            <a:ext cx="12191760" cy="4524120"/>
          </a:xfrm>
          <a:prstGeom prst="rect">
            <a:avLst/>
          </a:prstGeom>
          <a:noFill/>
          <a:ln w="0">
            <a:noFill/>
          </a:ln>
        </p:spPr>
        <p:txBody>
          <a:bodyPr lIns="0" rIns="0" tIns="0" bIns="0" anchor="ctr">
            <a:noAutofit/>
          </a:bodyPr>
          <a:p>
            <a:endParaRPr b="0" lang="sk-SK" sz="1800" spc="-1" strike="noStrike">
              <a:solidFill>
                <a:srgbClr val="000000"/>
              </a:solidFill>
              <a:latin typeface="Calibri"/>
            </a:endParaRPr>
          </a:p>
        </p:txBody>
      </p:sp>
      <p:sp>
        <p:nvSpPr>
          <p:cNvPr id="94" name="PlaceHolder 2"/>
          <p:cNvSpPr>
            <a:spLocks noGrp="1"/>
          </p:cNvSpPr>
          <p:nvPr>
            <p:ph/>
          </p:nvPr>
        </p:nvSpPr>
        <p:spPr>
          <a:xfrm>
            <a:off x="609480" y="1604520"/>
            <a:ext cx="5354280" cy="1896840"/>
          </a:xfrm>
          <a:prstGeom prst="rect">
            <a:avLst/>
          </a:prstGeom>
          <a:noFill/>
          <a:ln w="0">
            <a:noFill/>
          </a:ln>
        </p:spPr>
        <p:txBody>
          <a:bodyPr lIns="0" rIns="0" tIns="0" bIns="0" anchor="t">
            <a:normAutofit/>
          </a:bodyPr>
          <a:p>
            <a:endParaRPr b="0" lang="sk-SK" sz="2800" spc="-1" strike="noStrike">
              <a:solidFill>
                <a:srgbClr val="000000"/>
              </a:solidFill>
              <a:latin typeface="Calibri"/>
            </a:endParaRPr>
          </a:p>
        </p:txBody>
      </p:sp>
      <p:sp>
        <p:nvSpPr>
          <p:cNvPr id="95" name="PlaceHolder 3"/>
          <p:cNvSpPr>
            <a:spLocks noGrp="1"/>
          </p:cNvSpPr>
          <p:nvPr>
            <p:ph/>
          </p:nvPr>
        </p:nvSpPr>
        <p:spPr>
          <a:xfrm>
            <a:off x="6231960" y="1604520"/>
            <a:ext cx="5354280" cy="3977280"/>
          </a:xfrm>
          <a:prstGeom prst="rect">
            <a:avLst/>
          </a:prstGeom>
          <a:noFill/>
          <a:ln w="0">
            <a:noFill/>
          </a:ln>
        </p:spPr>
        <p:txBody>
          <a:bodyPr lIns="0" rIns="0" tIns="0" bIns="0" anchor="t">
            <a:normAutofit/>
          </a:bodyPr>
          <a:p>
            <a:endParaRPr b="0" lang="sk-SK" sz="2800" spc="-1" strike="noStrike">
              <a:solidFill>
                <a:srgbClr val="000000"/>
              </a:solidFill>
              <a:latin typeface="Calibri"/>
            </a:endParaRPr>
          </a:p>
        </p:txBody>
      </p:sp>
      <p:sp>
        <p:nvSpPr>
          <p:cNvPr id="96" name="PlaceHolder 4"/>
          <p:cNvSpPr>
            <a:spLocks noGrp="1"/>
          </p:cNvSpPr>
          <p:nvPr>
            <p:ph/>
          </p:nvPr>
        </p:nvSpPr>
        <p:spPr>
          <a:xfrm>
            <a:off x="609480" y="3682080"/>
            <a:ext cx="5354280" cy="1896840"/>
          </a:xfrm>
          <a:prstGeom prst="rect">
            <a:avLst/>
          </a:prstGeom>
          <a:noFill/>
          <a:ln w="0">
            <a:noFill/>
          </a:ln>
        </p:spPr>
        <p:txBody>
          <a:bodyPr lIns="0" rIns="0" tIns="0" bIns="0" anchor="t">
            <a:normAutofit/>
          </a:bodyPr>
          <a:p>
            <a:endParaRPr b="0" lang="sk-SK" sz="2800" spc="-1" strike="noStrike">
              <a:solidFill>
                <a:srgbClr val="000000"/>
              </a:solidFill>
              <a:latin typeface="Calibri"/>
            </a:endParaRPr>
          </a:p>
        </p:txBody>
      </p:sp>
    </p:spTree>
  </p:cSld>
</p:sldLayout>
</file>

<file path=ppt/slideLayouts/slideLayout3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97" name="PlaceHolder 1"/>
          <p:cNvSpPr>
            <a:spLocks noGrp="1"/>
          </p:cNvSpPr>
          <p:nvPr>
            <p:ph type="title"/>
          </p:nvPr>
        </p:nvSpPr>
        <p:spPr>
          <a:xfrm>
            <a:off x="0" y="1244520"/>
            <a:ext cx="12191760" cy="4524120"/>
          </a:xfrm>
          <a:prstGeom prst="rect">
            <a:avLst/>
          </a:prstGeom>
          <a:noFill/>
          <a:ln w="0">
            <a:noFill/>
          </a:ln>
        </p:spPr>
        <p:txBody>
          <a:bodyPr lIns="0" rIns="0" tIns="0" bIns="0" anchor="ctr">
            <a:noAutofit/>
          </a:bodyPr>
          <a:p>
            <a:endParaRPr b="0" lang="sk-SK" sz="1800" spc="-1" strike="noStrike">
              <a:solidFill>
                <a:srgbClr val="000000"/>
              </a:solidFill>
              <a:latin typeface="Calibri"/>
            </a:endParaRPr>
          </a:p>
        </p:txBody>
      </p:sp>
      <p:sp>
        <p:nvSpPr>
          <p:cNvPr id="98" name="PlaceHolder 2"/>
          <p:cNvSpPr>
            <a:spLocks noGrp="1"/>
          </p:cNvSpPr>
          <p:nvPr>
            <p:ph/>
          </p:nvPr>
        </p:nvSpPr>
        <p:spPr>
          <a:xfrm>
            <a:off x="609480" y="1604520"/>
            <a:ext cx="5354280" cy="3977280"/>
          </a:xfrm>
          <a:prstGeom prst="rect">
            <a:avLst/>
          </a:prstGeom>
          <a:noFill/>
          <a:ln w="0">
            <a:noFill/>
          </a:ln>
        </p:spPr>
        <p:txBody>
          <a:bodyPr lIns="0" rIns="0" tIns="0" bIns="0" anchor="t">
            <a:normAutofit/>
          </a:bodyPr>
          <a:p>
            <a:endParaRPr b="0" lang="sk-SK" sz="2800" spc="-1" strike="noStrike">
              <a:solidFill>
                <a:srgbClr val="000000"/>
              </a:solidFill>
              <a:latin typeface="Calibri"/>
            </a:endParaRPr>
          </a:p>
        </p:txBody>
      </p:sp>
      <p:sp>
        <p:nvSpPr>
          <p:cNvPr id="99" name="PlaceHolder 3"/>
          <p:cNvSpPr>
            <a:spLocks noGrp="1"/>
          </p:cNvSpPr>
          <p:nvPr>
            <p:ph/>
          </p:nvPr>
        </p:nvSpPr>
        <p:spPr>
          <a:xfrm>
            <a:off x="6231960" y="1604520"/>
            <a:ext cx="5354280" cy="1896840"/>
          </a:xfrm>
          <a:prstGeom prst="rect">
            <a:avLst/>
          </a:prstGeom>
          <a:noFill/>
          <a:ln w="0">
            <a:noFill/>
          </a:ln>
        </p:spPr>
        <p:txBody>
          <a:bodyPr lIns="0" rIns="0" tIns="0" bIns="0" anchor="t">
            <a:normAutofit/>
          </a:bodyPr>
          <a:p>
            <a:endParaRPr b="0" lang="sk-SK" sz="2800" spc="-1" strike="noStrike">
              <a:solidFill>
                <a:srgbClr val="000000"/>
              </a:solidFill>
              <a:latin typeface="Calibri"/>
            </a:endParaRPr>
          </a:p>
        </p:txBody>
      </p:sp>
      <p:sp>
        <p:nvSpPr>
          <p:cNvPr id="100" name="PlaceHolder 4"/>
          <p:cNvSpPr>
            <a:spLocks noGrp="1"/>
          </p:cNvSpPr>
          <p:nvPr>
            <p:ph/>
          </p:nvPr>
        </p:nvSpPr>
        <p:spPr>
          <a:xfrm>
            <a:off x="6231960" y="3682080"/>
            <a:ext cx="5354280" cy="1896840"/>
          </a:xfrm>
          <a:prstGeom prst="rect">
            <a:avLst/>
          </a:prstGeom>
          <a:noFill/>
          <a:ln w="0">
            <a:noFill/>
          </a:ln>
        </p:spPr>
        <p:txBody>
          <a:bodyPr lIns="0" rIns="0" tIns="0" bIns="0" anchor="t">
            <a:normAutofit/>
          </a:bodyPr>
          <a:p>
            <a:endParaRPr b="0" lang="sk-SK" sz="2800" spc="-1" strike="noStrike">
              <a:solidFill>
                <a:srgbClr val="000000"/>
              </a:solidFill>
              <a:latin typeface="Calibri"/>
            </a:endParaRPr>
          </a:p>
        </p:txBody>
      </p:sp>
    </p:spTree>
  </p:cSld>
</p:sldLayout>
</file>

<file path=ppt/slideLayouts/slideLayout3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101" name="PlaceHolder 1"/>
          <p:cNvSpPr>
            <a:spLocks noGrp="1"/>
          </p:cNvSpPr>
          <p:nvPr>
            <p:ph type="title"/>
          </p:nvPr>
        </p:nvSpPr>
        <p:spPr>
          <a:xfrm>
            <a:off x="0" y="1244520"/>
            <a:ext cx="12191760" cy="4524120"/>
          </a:xfrm>
          <a:prstGeom prst="rect">
            <a:avLst/>
          </a:prstGeom>
          <a:noFill/>
          <a:ln w="0">
            <a:noFill/>
          </a:ln>
        </p:spPr>
        <p:txBody>
          <a:bodyPr lIns="0" rIns="0" tIns="0" bIns="0" anchor="ctr">
            <a:noAutofit/>
          </a:bodyPr>
          <a:p>
            <a:endParaRPr b="0" lang="sk-SK" sz="1800" spc="-1" strike="noStrike">
              <a:solidFill>
                <a:srgbClr val="000000"/>
              </a:solidFill>
              <a:latin typeface="Calibri"/>
            </a:endParaRPr>
          </a:p>
        </p:txBody>
      </p:sp>
      <p:sp>
        <p:nvSpPr>
          <p:cNvPr id="102" name="PlaceHolder 2"/>
          <p:cNvSpPr>
            <a:spLocks noGrp="1"/>
          </p:cNvSpPr>
          <p:nvPr>
            <p:ph/>
          </p:nvPr>
        </p:nvSpPr>
        <p:spPr>
          <a:xfrm>
            <a:off x="609480" y="1604520"/>
            <a:ext cx="5354280" cy="1896840"/>
          </a:xfrm>
          <a:prstGeom prst="rect">
            <a:avLst/>
          </a:prstGeom>
          <a:noFill/>
          <a:ln w="0">
            <a:noFill/>
          </a:ln>
        </p:spPr>
        <p:txBody>
          <a:bodyPr lIns="0" rIns="0" tIns="0" bIns="0" anchor="t">
            <a:normAutofit/>
          </a:bodyPr>
          <a:p>
            <a:endParaRPr b="0" lang="sk-SK" sz="2800" spc="-1" strike="noStrike">
              <a:solidFill>
                <a:srgbClr val="000000"/>
              </a:solidFill>
              <a:latin typeface="Calibri"/>
            </a:endParaRPr>
          </a:p>
        </p:txBody>
      </p:sp>
      <p:sp>
        <p:nvSpPr>
          <p:cNvPr id="103" name="PlaceHolder 3"/>
          <p:cNvSpPr>
            <a:spLocks noGrp="1"/>
          </p:cNvSpPr>
          <p:nvPr>
            <p:ph/>
          </p:nvPr>
        </p:nvSpPr>
        <p:spPr>
          <a:xfrm>
            <a:off x="6231960" y="1604520"/>
            <a:ext cx="5354280" cy="1896840"/>
          </a:xfrm>
          <a:prstGeom prst="rect">
            <a:avLst/>
          </a:prstGeom>
          <a:noFill/>
          <a:ln w="0">
            <a:noFill/>
          </a:ln>
        </p:spPr>
        <p:txBody>
          <a:bodyPr lIns="0" rIns="0" tIns="0" bIns="0" anchor="t">
            <a:normAutofit/>
          </a:bodyPr>
          <a:p>
            <a:endParaRPr b="0" lang="sk-SK" sz="2800" spc="-1" strike="noStrike">
              <a:solidFill>
                <a:srgbClr val="000000"/>
              </a:solidFill>
              <a:latin typeface="Calibri"/>
            </a:endParaRPr>
          </a:p>
        </p:txBody>
      </p:sp>
      <p:sp>
        <p:nvSpPr>
          <p:cNvPr id="104" name="PlaceHolder 4"/>
          <p:cNvSpPr>
            <a:spLocks noGrp="1"/>
          </p:cNvSpPr>
          <p:nvPr>
            <p:ph/>
          </p:nvPr>
        </p:nvSpPr>
        <p:spPr>
          <a:xfrm>
            <a:off x="609480" y="3682080"/>
            <a:ext cx="10972440" cy="1896840"/>
          </a:xfrm>
          <a:prstGeom prst="rect">
            <a:avLst/>
          </a:prstGeom>
          <a:noFill/>
          <a:ln w="0">
            <a:noFill/>
          </a:ln>
        </p:spPr>
        <p:txBody>
          <a:bodyPr lIns="0" rIns="0" tIns="0" bIns="0" anchor="t">
            <a:normAutofit/>
          </a:bodyPr>
          <a:p>
            <a:endParaRPr b="0" lang="sk-SK" sz="2800" spc="-1" strike="noStrike">
              <a:solidFill>
                <a:srgbClr val="000000"/>
              </a:solidFill>
              <a:latin typeface="Calibri"/>
            </a:endParaRPr>
          </a:p>
        </p:txBody>
      </p:sp>
    </p:spTree>
  </p:cSld>
</p:sldLayout>
</file>

<file path=ppt/slideLayouts/slideLayout3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105" name="PlaceHolder 1"/>
          <p:cNvSpPr>
            <a:spLocks noGrp="1"/>
          </p:cNvSpPr>
          <p:nvPr>
            <p:ph type="title"/>
          </p:nvPr>
        </p:nvSpPr>
        <p:spPr>
          <a:xfrm>
            <a:off x="0" y="1244520"/>
            <a:ext cx="12191760" cy="4524120"/>
          </a:xfrm>
          <a:prstGeom prst="rect">
            <a:avLst/>
          </a:prstGeom>
          <a:noFill/>
          <a:ln w="0">
            <a:noFill/>
          </a:ln>
        </p:spPr>
        <p:txBody>
          <a:bodyPr lIns="0" rIns="0" tIns="0" bIns="0" anchor="ctr">
            <a:noAutofit/>
          </a:bodyPr>
          <a:p>
            <a:endParaRPr b="0" lang="sk-SK" sz="1800" spc="-1" strike="noStrike">
              <a:solidFill>
                <a:srgbClr val="000000"/>
              </a:solidFill>
              <a:latin typeface="Calibri"/>
            </a:endParaRPr>
          </a:p>
        </p:txBody>
      </p:sp>
      <p:sp>
        <p:nvSpPr>
          <p:cNvPr id="106" name="PlaceHolder 2"/>
          <p:cNvSpPr>
            <a:spLocks noGrp="1"/>
          </p:cNvSpPr>
          <p:nvPr>
            <p:ph/>
          </p:nvPr>
        </p:nvSpPr>
        <p:spPr>
          <a:xfrm>
            <a:off x="609480" y="1604520"/>
            <a:ext cx="10972440" cy="1896840"/>
          </a:xfrm>
          <a:prstGeom prst="rect">
            <a:avLst/>
          </a:prstGeom>
          <a:noFill/>
          <a:ln w="0">
            <a:noFill/>
          </a:ln>
        </p:spPr>
        <p:txBody>
          <a:bodyPr lIns="0" rIns="0" tIns="0" bIns="0" anchor="t">
            <a:normAutofit/>
          </a:bodyPr>
          <a:p>
            <a:endParaRPr b="0" lang="sk-SK" sz="2800" spc="-1" strike="noStrike">
              <a:solidFill>
                <a:srgbClr val="000000"/>
              </a:solidFill>
              <a:latin typeface="Calibri"/>
            </a:endParaRPr>
          </a:p>
        </p:txBody>
      </p:sp>
      <p:sp>
        <p:nvSpPr>
          <p:cNvPr id="107" name="PlaceHolder 3"/>
          <p:cNvSpPr>
            <a:spLocks noGrp="1"/>
          </p:cNvSpPr>
          <p:nvPr>
            <p:ph/>
          </p:nvPr>
        </p:nvSpPr>
        <p:spPr>
          <a:xfrm>
            <a:off x="609480" y="3682080"/>
            <a:ext cx="10972440" cy="1896840"/>
          </a:xfrm>
          <a:prstGeom prst="rect">
            <a:avLst/>
          </a:prstGeom>
          <a:noFill/>
          <a:ln w="0">
            <a:noFill/>
          </a:ln>
        </p:spPr>
        <p:txBody>
          <a:bodyPr lIns="0" rIns="0" tIns="0" bIns="0" anchor="t">
            <a:normAutofit/>
          </a:bodyPr>
          <a:p>
            <a:endParaRPr b="0" lang="sk-SK" sz="2800" spc="-1" strike="noStrike">
              <a:solidFill>
                <a:srgbClr val="000000"/>
              </a:solidFill>
              <a:latin typeface="Calibri"/>
            </a:endParaRPr>
          </a:p>
        </p:txBody>
      </p:sp>
    </p:spTree>
  </p:cSld>
</p:sldLayout>
</file>

<file path=ppt/slideLayouts/slideLayout3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108" name="PlaceHolder 1"/>
          <p:cNvSpPr>
            <a:spLocks noGrp="1"/>
          </p:cNvSpPr>
          <p:nvPr>
            <p:ph type="title"/>
          </p:nvPr>
        </p:nvSpPr>
        <p:spPr>
          <a:xfrm>
            <a:off x="0" y="1244520"/>
            <a:ext cx="12191760" cy="4524120"/>
          </a:xfrm>
          <a:prstGeom prst="rect">
            <a:avLst/>
          </a:prstGeom>
          <a:noFill/>
          <a:ln w="0">
            <a:noFill/>
          </a:ln>
        </p:spPr>
        <p:txBody>
          <a:bodyPr lIns="0" rIns="0" tIns="0" bIns="0" anchor="ctr">
            <a:noAutofit/>
          </a:bodyPr>
          <a:p>
            <a:endParaRPr b="0" lang="sk-SK" sz="1800" spc="-1" strike="noStrike">
              <a:solidFill>
                <a:srgbClr val="000000"/>
              </a:solidFill>
              <a:latin typeface="Calibri"/>
            </a:endParaRPr>
          </a:p>
        </p:txBody>
      </p:sp>
      <p:sp>
        <p:nvSpPr>
          <p:cNvPr id="109" name="PlaceHolder 2"/>
          <p:cNvSpPr>
            <a:spLocks noGrp="1"/>
          </p:cNvSpPr>
          <p:nvPr>
            <p:ph/>
          </p:nvPr>
        </p:nvSpPr>
        <p:spPr>
          <a:xfrm>
            <a:off x="609480" y="1604520"/>
            <a:ext cx="5354280" cy="1896840"/>
          </a:xfrm>
          <a:prstGeom prst="rect">
            <a:avLst/>
          </a:prstGeom>
          <a:noFill/>
          <a:ln w="0">
            <a:noFill/>
          </a:ln>
        </p:spPr>
        <p:txBody>
          <a:bodyPr lIns="0" rIns="0" tIns="0" bIns="0" anchor="t">
            <a:normAutofit/>
          </a:bodyPr>
          <a:p>
            <a:endParaRPr b="0" lang="sk-SK" sz="2800" spc="-1" strike="noStrike">
              <a:solidFill>
                <a:srgbClr val="000000"/>
              </a:solidFill>
              <a:latin typeface="Calibri"/>
            </a:endParaRPr>
          </a:p>
        </p:txBody>
      </p:sp>
      <p:sp>
        <p:nvSpPr>
          <p:cNvPr id="110" name="PlaceHolder 3"/>
          <p:cNvSpPr>
            <a:spLocks noGrp="1"/>
          </p:cNvSpPr>
          <p:nvPr>
            <p:ph/>
          </p:nvPr>
        </p:nvSpPr>
        <p:spPr>
          <a:xfrm>
            <a:off x="6231960" y="1604520"/>
            <a:ext cx="5354280" cy="1896840"/>
          </a:xfrm>
          <a:prstGeom prst="rect">
            <a:avLst/>
          </a:prstGeom>
          <a:noFill/>
          <a:ln w="0">
            <a:noFill/>
          </a:ln>
        </p:spPr>
        <p:txBody>
          <a:bodyPr lIns="0" rIns="0" tIns="0" bIns="0" anchor="t">
            <a:normAutofit/>
          </a:bodyPr>
          <a:p>
            <a:endParaRPr b="0" lang="sk-SK" sz="2800" spc="-1" strike="noStrike">
              <a:solidFill>
                <a:srgbClr val="000000"/>
              </a:solidFill>
              <a:latin typeface="Calibri"/>
            </a:endParaRPr>
          </a:p>
        </p:txBody>
      </p:sp>
      <p:sp>
        <p:nvSpPr>
          <p:cNvPr id="111" name="PlaceHolder 4"/>
          <p:cNvSpPr>
            <a:spLocks noGrp="1"/>
          </p:cNvSpPr>
          <p:nvPr>
            <p:ph/>
          </p:nvPr>
        </p:nvSpPr>
        <p:spPr>
          <a:xfrm>
            <a:off x="609480" y="3682080"/>
            <a:ext cx="5354280" cy="1896840"/>
          </a:xfrm>
          <a:prstGeom prst="rect">
            <a:avLst/>
          </a:prstGeom>
          <a:noFill/>
          <a:ln w="0">
            <a:noFill/>
          </a:ln>
        </p:spPr>
        <p:txBody>
          <a:bodyPr lIns="0" rIns="0" tIns="0" bIns="0" anchor="t">
            <a:normAutofit/>
          </a:bodyPr>
          <a:p>
            <a:endParaRPr b="0" lang="sk-SK" sz="2800" spc="-1" strike="noStrike">
              <a:solidFill>
                <a:srgbClr val="000000"/>
              </a:solidFill>
              <a:latin typeface="Calibri"/>
            </a:endParaRPr>
          </a:p>
        </p:txBody>
      </p:sp>
      <p:sp>
        <p:nvSpPr>
          <p:cNvPr id="112" name="PlaceHolder 5"/>
          <p:cNvSpPr>
            <a:spLocks noGrp="1"/>
          </p:cNvSpPr>
          <p:nvPr>
            <p:ph/>
          </p:nvPr>
        </p:nvSpPr>
        <p:spPr>
          <a:xfrm>
            <a:off x="6231960" y="3682080"/>
            <a:ext cx="5354280" cy="1896840"/>
          </a:xfrm>
          <a:prstGeom prst="rect">
            <a:avLst/>
          </a:prstGeom>
          <a:noFill/>
          <a:ln w="0">
            <a:noFill/>
          </a:ln>
        </p:spPr>
        <p:txBody>
          <a:bodyPr lIns="0" rIns="0" tIns="0" bIns="0" anchor="t">
            <a:normAutofit/>
          </a:bodyPr>
          <a:p>
            <a:endParaRPr b="0" lang="sk-SK" sz="2800" spc="-1" strike="noStrike">
              <a:solidFill>
                <a:srgbClr val="000000"/>
              </a:solidFill>
              <a:latin typeface="Calibri"/>
            </a:endParaRPr>
          </a:p>
        </p:txBody>
      </p:sp>
    </p:spTree>
  </p:cSld>
</p:sldLayout>
</file>

<file path=ppt/slideLayouts/slideLayout3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113" name="PlaceHolder 1"/>
          <p:cNvSpPr>
            <a:spLocks noGrp="1"/>
          </p:cNvSpPr>
          <p:nvPr>
            <p:ph type="title"/>
          </p:nvPr>
        </p:nvSpPr>
        <p:spPr>
          <a:xfrm>
            <a:off x="0" y="1244520"/>
            <a:ext cx="12191760" cy="4524120"/>
          </a:xfrm>
          <a:prstGeom prst="rect">
            <a:avLst/>
          </a:prstGeom>
          <a:noFill/>
          <a:ln w="0">
            <a:noFill/>
          </a:ln>
        </p:spPr>
        <p:txBody>
          <a:bodyPr lIns="0" rIns="0" tIns="0" bIns="0" anchor="ctr">
            <a:noAutofit/>
          </a:bodyPr>
          <a:p>
            <a:endParaRPr b="0" lang="sk-SK" sz="1800" spc="-1" strike="noStrike">
              <a:solidFill>
                <a:srgbClr val="000000"/>
              </a:solidFill>
              <a:latin typeface="Calibri"/>
            </a:endParaRPr>
          </a:p>
        </p:txBody>
      </p:sp>
      <p:sp>
        <p:nvSpPr>
          <p:cNvPr id="114" name="PlaceHolder 2"/>
          <p:cNvSpPr>
            <a:spLocks noGrp="1"/>
          </p:cNvSpPr>
          <p:nvPr>
            <p:ph/>
          </p:nvPr>
        </p:nvSpPr>
        <p:spPr>
          <a:xfrm>
            <a:off x="609480" y="1604520"/>
            <a:ext cx="3533040" cy="1896840"/>
          </a:xfrm>
          <a:prstGeom prst="rect">
            <a:avLst/>
          </a:prstGeom>
          <a:noFill/>
          <a:ln w="0">
            <a:noFill/>
          </a:ln>
        </p:spPr>
        <p:txBody>
          <a:bodyPr lIns="0" rIns="0" tIns="0" bIns="0" anchor="t">
            <a:normAutofit/>
          </a:bodyPr>
          <a:p>
            <a:endParaRPr b="0" lang="sk-SK" sz="2800" spc="-1" strike="noStrike">
              <a:solidFill>
                <a:srgbClr val="000000"/>
              </a:solidFill>
              <a:latin typeface="Calibri"/>
            </a:endParaRPr>
          </a:p>
        </p:txBody>
      </p:sp>
      <p:sp>
        <p:nvSpPr>
          <p:cNvPr id="115" name="PlaceHolder 3"/>
          <p:cNvSpPr>
            <a:spLocks noGrp="1"/>
          </p:cNvSpPr>
          <p:nvPr>
            <p:ph/>
          </p:nvPr>
        </p:nvSpPr>
        <p:spPr>
          <a:xfrm>
            <a:off x="4319640" y="1604520"/>
            <a:ext cx="3533040" cy="1896840"/>
          </a:xfrm>
          <a:prstGeom prst="rect">
            <a:avLst/>
          </a:prstGeom>
          <a:noFill/>
          <a:ln w="0">
            <a:noFill/>
          </a:ln>
        </p:spPr>
        <p:txBody>
          <a:bodyPr lIns="0" rIns="0" tIns="0" bIns="0" anchor="t">
            <a:normAutofit/>
          </a:bodyPr>
          <a:p>
            <a:endParaRPr b="0" lang="sk-SK" sz="2800" spc="-1" strike="noStrike">
              <a:solidFill>
                <a:srgbClr val="000000"/>
              </a:solidFill>
              <a:latin typeface="Calibri"/>
            </a:endParaRPr>
          </a:p>
        </p:txBody>
      </p:sp>
      <p:sp>
        <p:nvSpPr>
          <p:cNvPr id="116" name="PlaceHolder 4"/>
          <p:cNvSpPr>
            <a:spLocks noGrp="1"/>
          </p:cNvSpPr>
          <p:nvPr>
            <p:ph/>
          </p:nvPr>
        </p:nvSpPr>
        <p:spPr>
          <a:xfrm>
            <a:off x="8029800" y="1604520"/>
            <a:ext cx="3533040" cy="1896840"/>
          </a:xfrm>
          <a:prstGeom prst="rect">
            <a:avLst/>
          </a:prstGeom>
          <a:noFill/>
          <a:ln w="0">
            <a:noFill/>
          </a:ln>
        </p:spPr>
        <p:txBody>
          <a:bodyPr lIns="0" rIns="0" tIns="0" bIns="0" anchor="t">
            <a:normAutofit/>
          </a:bodyPr>
          <a:p>
            <a:endParaRPr b="0" lang="sk-SK" sz="2800" spc="-1" strike="noStrike">
              <a:solidFill>
                <a:srgbClr val="000000"/>
              </a:solidFill>
              <a:latin typeface="Calibri"/>
            </a:endParaRPr>
          </a:p>
        </p:txBody>
      </p:sp>
      <p:sp>
        <p:nvSpPr>
          <p:cNvPr id="117" name="PlaceHolder 5"/>
          <p:cNvSpPr>
            <a:spLocks noGrp="1"/>
          </p:cNvSpPr>
          <p:nvPr>
            <p:ph/>
          </p:nvPr>
        </p:nvSpPr>
        <p:spPr>
          <a:xfrm>
            <a:off x="609480" y="3682080"/>
            <a:ext cx="3533040" cy="1896840"/>
          </a:xfrm>
          <a:prstGeom prst="rect">
            <a:avLst/>
          </a:prstGeom>
          <a:noFill/>
          <a:ln w="0">
            <a:noFill/>
          </a:ln>
        </p:spPr>
        <p:txBody>
          <a:bodyPr lIns="0" rIns="0" tIns="0" bIns="0" anchor="t">
            <a:normAutofit/>
          </a:bodyPr>
          <a:p>
            <a:endParaRPr b="0" lang="sk-SK" sz="2800" spc="-1" strike="noStrike">
              <a:solidFill>
                <a:srgbClr val="000000"/>
              </a:solidFill>
              <a:latin typeface="Calibri"/>
            </a:endParaRPr>
          </a:p>
        </p:txBody>
      </p:sp>
      <p:sp>
        <p:nvSpPr>
          <p:cNvPr id="118" name="PlaceHolder 6"/>
          <p:cNvSpPr>
            <a:spLocks noGrp="1"/>
          </p:cNvSpPr>
          <p:nvPr>
            <p:ph/>
          </p:nvPr>
        </p:nvSpPr>
        <p:spPr>
          <a:xfrm>
            <a:off x="4319640" y="3682080"/>
            <a:ext cx="3533040" cy="1896840"/>
          </a:xfrm>
          <a:prstGeom prst="rect">
            <a:avLst/>
          </a:prstGeom>
          <a:noFill/>
          <a:ln w="0">
            <a:noFill/>
          </a:ln>
        </p:spPr>
        <p:txBody>
          <a:bodyPr lIns="0" rIns="0" tIns="0" bIns="0" anchor="t">
            <a:normAutofit/>
          </a:bodyPr>
          <a:p>
            <a:endParaRPr b="0" lang="sk-SK" sz="2800" spc="-1" strike="noStrike">
              <a:solidFill>
                <a:srgbClr val="000000"/>
              </a:solidFill>
              <a:latin typeface="Calibri"/>
            </a:endParaRPr>
          </a:p>
        </p:txBody>
      </p:sp>
      <p:sp>
        <p:nvSpPr>
          <p:cNvPr id="119" name="PlaceHolder 7"/>
          <p:cNvSpPr>
            <a:spLocks noGrp="1"/>
          </p:cNvSpPr>
          <p:nvPr>
            <p:ph/>
          </p:nvPr>
        </p:nvSpPr>
        <p:spPr>
          <a:xfrm>
            <a:off x="8029800" y="3682080"/>
            <a:ext cx="3533040" cy="1896840"/>
          </a:xfrm>
          <a:prstGeom prst="rect">
            <a:avLst/>
          </a:prstGeom>
          <a:noFill/>
          <a:ln w="0">
            <a:noFill/>
          </a:ln>
        </p:spPr>
        <p:txBody>
          <a:bodyPr lIns="0" rIns="0" tIns="0" bIns="0" anchor="t">
            <a:normAutofit/>
          </a:bodyPr>
          <a:p>
            <a:endParaRPr b="0" lang="sk-SK" sz="2800" spc="-1" strike="noStrike">
              <a:solidFill>
                <a:srgbClr val="000000"/>
              </a:solidFill>
              <a:latin typeface="Calibri"/>
            </a:endParaRPr>
          </a:p>
        </p:txBody>
      </p:sp>
    </p:spTree>
  </p:cSld>
</p:sldLayout>
</file>

<file path=ppt/slideLayouts/slideLayout3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3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123" name="PlaceHolder 1"/>
          <p:cNvSpPr>
            <a:spLocks noGrp="1"/>
          </p:cNvSpPr>
          <p:nvPr>
            <p:ph type="title"/>
          </p:nvPr>
        </p:nvSpPr>
        <p:spPr>
          <a:xfrm>
            <a:off x="0" y="1244520"/>
            <a:ext cx="12191760" cy="4524120"/>
          </a:xfrm>
          <a:prstGeom prst="rect">
            <a:avLst/>
          </a:prstGeom>
          <a:noFill/>
          <a:ln w="0">
            <a:noFill/>
          </a:ln>
        </p:spPr>
        <p:txBody>
          <a:bodyPr lIns="0" rIns="0" tIns="0" bIns="0" anchor="ctr">
            <a:noAutofit/>
          </a:bodyPr>
          <a:p>
            <a:endParaRPr b="0" lang="sk-SK" sz="1800" spc="-1" strike="noStrike">
              <a:solidFill>
                <a:srgbClr val="000000"/>
              </a:solidFill>
              <a:latin typeface="Calibri"/>
            </a:endParaRPr>
          </a:p>
        </p:txBody>
      </p:sp>
      <p:sp>
        <p:nvSpPr>
          <p:cNvPr id="124" name="PlaceHolder 2"/>
          <p:cNvSpPr>
            <a:spLocks noGrp="1"/>
          </p:cNvSpPr>
          <p:nvPr>
            <p:ph type="subTitle"/>
          </p:nvPr>
        </p:nvSpPr>
        <p:spPr>
          <a:xfrm>
            <a:off x="609480" y="1604520"/>
            <a:ext cx="10972440" cy="3977280"/>
          </a:xfrm>
          <a:prstGeom prst="rect">
            <a:avLst/>
          </a:prstGeom>
          <a:noFill/>
          <a:ln w="0">
            <a:noFill/>
          </a:ln>
        </p:spPr>
        <p:txBody>
          <a:bodyPr lIns="0" rIns="0" tIns="0" bIns="0" anchor="ctr">
            <a:noAutofit/>
          </a:bodyPr>
          <a:p>
            <a:pPr algn="ctr"/>
            <a:endParaRPr b="0" lang="sk-SK" sz="3200" spc="-1" strike="noStrike">
              <a:latin typeface="Arial"/>
            </a:endParaRPr>
          </a:p>
        </p:txBody>
      </p:sp>
    </p:spTree>
  </p:cSld>
</p:sldLayout>
</file>

<file path=ppt/slideLayouts/slideLayout3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125" name="PlaceHolder 1"/>
          <p:cNvSpPr>
            <a:spLocks noGrp="1"/>
          </p:cNvSpPr>
          <p:nvPr>
            <p:ph type="title"/>
          </p:nvPr>
        </p:nvSpPr>
        <p:spPr>
          <a:xfrm>
            <a:off x="0" y="1244520"/>
            <a:ext cx="12191760" cy="4524120"/>
          </a:xfrm>
          <a:prstGeom prst="rect">
            <a:avLst/>
          </a:prstGeom>
          <a:noFill/>
          <a:ln w="0">
            <a:noFill/>
          </a:ln>
        </p:spPr>
        <p:txBody>
          <a:bodyPr lIns="0" rIns="0" tIns="0" bIns="0" anchor="ctr">
            <a:noAutofit/>
          </a:bodyPr>
          <a:p>
            <a:endParaRPr b="0" lang="sk-SK" sz="1800" spc="-1" strike="noStrike">
              <a:solidFill>
                <a:srgbClr val="000000"/>
              </a:solidFill>
              <a:latin typeface="Calibri"/>
            </a:endParaRPr>
          </a:p>
        </p:txBody>
      </p:sp>
      <p:sp>
        <p:nvSpPr>
          <p:cNvPr id="126" name="PlaceHolder 2"/>
          <p:cNvSpPr>
            <a:spLocks noGrp="1"/>
          </p:cNvSpPr>
          <p:nvPr>
            <p:ph/>
          </p:nvPr>
        </p:nvSpPr>
        <p:spPr>
          <a:xfrm>
            <a:off x="609480" y="1604520"/>
            <a:ext cx="10972440" cy="3977280"/>
          </a:xfrm>
          <a:prstGeom prst="rect">
            <a:avLst/>
          </a:prstGeom>
          <a:noFill/>
          <a:ln w="0">
            <a:noFill/>
          </a:ln>
        </p:spPr>
        <p:txBody>
          <a:bodyPr lIns="0" rIns="0" tIns="0" bIns="0" anchor="t">
            <a:normAutofit/>
          </a:bodyPr>
          <a:p>
            <a:endParaRPr b="0" lang="sk-SK" sz="2800" spc="-1" strike="noStrike">
              <a:solidFill>
                <a:srgbClr val="000000"/>
              </a:solidFill>
              <a:latin typeface="Calibri"/>
            </a:endParaRPr>
          </a:p>
        </p:txBody>
      </p:sp>
    </p:spTree>
  </p:cSld>
</p:sldLayout>
</file>

<file path=ppt/slideLayouts/slideLayout4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127" name="PlaceHolder 1"/>
          <p:cNvSpPr>
            <a:spLocks noGrp="1"/>
          </p:cNvSpPr>
          <p:nvPr>
            <p:ph type="title"/>
          </p:nvPr>
        </p:nvSpPr>
        <p:spPr>
          <a:xfrm>
            <a:off x="0" y="1244520"/>
            <a:ext cx="12191760" cy="4524120"/>
          </a:xfrm>
          <a:prstGeom prst="rect">
            <a:avLst/>
          </a:prstGeom>
          <a:noFill/>
          <a:ln w="0">
            <a:noFill/>
          </a:ln>
        </p:spPr>
        <p:txBody>
          <a:bodyPr lIns="0" rIns="0" tIns="0" bIns="0" anchor="ctr">
            <a:noAutofit/>
          </a:bodyPr>
          <a:p>
            <a:endParaRPr b="0" lang="sk-SK" sz="1800" spc="-1" strike="noStrike">
              <a:solidFill>
                <a:srgbClr val="000000"/>
              </a:solidFill>
              <a:latin typeface="Calibri"/>
            </a:endParaRPr>
          </a:p>
        </p:txBody>
      </p:sp>
      <p:sp>
        <p:nvSpPr>
          <p:cNvPr id="128" name="PlaceHolder 2"/>
          <p:cNvSpPr>
            <a:spLocks noGrp="1"/>
          </p:cNvSpPr>
          <p:nvPr>
            <p:ph/>
          </p:nvPr>
        </p:nvSpPr>
        <p:spPr>
          <a:xfrm>
            <a:off x="609480" y="1604520"/>
            <a:ext cx="5354280" cy="3977280"/>
          </a:xfrm>
          <a:prstGeom prst="rect">
            <a:avLst/>
          </a:prstGeom>
          <a:noFill/>
          <a:ln w="0">
            <a:noFill/>
          </a:ln>
        </p:spPr>
        <p:txBody>
          <a:bodyPr lIns="0" rIns="0" tIns="0" bIns="0" anchor="t">
            <a:normAutofit/>
          </a:bodyPr>
          <a:p>
            <a:endParaRPr b="0" lang="sk-SK" sz="2800" spc="-1" strike="noStrike">
              <a:solidFill>
                <a:srgbClr val="000000"/>
              </a:solidFill>
              <a:latin typeface="Calibri"/>
            </a:endParaRPr>
          </a:p>
        </p:txBody>
      </p:sp>
      <p:sp>
        <p:nvSpPr>
          <p:cNvPr id="129" name="PlaceHolder 3"/>
          <p:cNvSpPr>
            <a:spLocks noGrp="1"/>
          </p:cNvSpPr>
          <p:nvPr>
            <p:ph/>
          </p:nvPr>
        </p:nvSpPr>
        <p:spPr>
          <a:xfrm>
            <a:off x="6231960" y="1604520"/>
            <a:ext cx="5354280" cy="3977280"/>
          </a:xfrm>
          <a:prstGeom prst="rect">
            <a:avLst/>
          </a:prstGeom>
          <a:noFill/>
          <a:ln w="0">
            <a:noFill/>
          </a:ln>
        </p:spPr>
        <p:txBody>
          <a:bodyPr lIns="0" rIns="0" tIns="0" bIns="0" anchor="t">
            <a:normAutofit/>
          </a:bodyPr>
          <a:p>
            <a:endParaRPr b="0" lang="sk-SK" sz="2800" spc="-1" strike="noStrike">
              <a:solidFill>
                <a:srgbClr val="000000"/>
              </a:solidFill>
              <a:latin typeface="Calibri"/>
            </a:endParaRPr>
          </a:p>
        </p:txBody>
      </p:sp>
    </p:spTree>
  </p:cSld>
</p:sldLayout>
</file>

<file path=ppt/slideLayouts/slideLayout4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130" name="PlaceHolder 1"/>
          <p:cNvSpPr>
            <a:spLocks noGrp="1"/>
          </p:cNvSpPr>
          <p:nvPr>
            <p:ph type="title"/>
          </p:nvPr>
        </p:nvSpPr>
        <p:spPr>
          <a:xfrm>
            <a:off x="0" y="1244520"/>
            <a:ext cx="12191760" cy="4524120"/>
          </a:xfrm>
          <a:prstGeom prst="rect">
            <a:avLst/>
          </a:prstGeom>
          <a:noFill/>
          <a:ln w="0">
            <a:noFill/>
          </a:ln>
        </p:spPr>
        <p:txBody>
          <a:bodyPr lIns="0" rIns="0" tIns="0" bIns="0" anchor="ctr">
            <a:noAutofit/>
          </a:bodyPr>
          <a:p>
            <a:endParaRPr b="0" lang="sk-SK" sz="1800" spc="-1" strike="noStrike">
              <a:solidFill>
                <a:srgbClr val="000000"/>
              </a:solidFill>
              <a:latin typeface="Calibri"/>
            </a:endParaRPr>
          </a:p>
        </p:txBody>
      </p:sp>
    </p:spTree>
  </p:cSld>
</p:sldLayout>
</file>

<file path=ppt/slideLayouts/slideLayout4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131" name="PlaceHolder 1"/>
          <p:cNvSpPr>
            <a:spLocks noGrp="1"/>
          </p:cNvSpPr>
          <p:nvPr>
            <p:ph type="subTitle"/>
          </p:nvPr>
        </p:nvSpPr>
        <p:spPr>
          <a:xfrm>
            <a:off x="0" y="4872600"/>
            <a:ext cx="12191760" cy="13716000"/>
          </a:xfrm>
          <a:prstGeom prst="rect">
            <a:avLst/>
          </a:prstGeom>
          <a:noFill/>
          <a:ln w="0">
            <a:noFill/>
          </a:ln>
        </p:spPr>
        <p:txBody>
          <a:bodyPr lIns="0" rIns="0" tIns="0" bIns="0" anchor="ctr">
            <a:noAutofit/>
          </a:bodyPr>
          <a:p>
            <a:pPr algn="ctr"/>
            <a:endParaRPr b="0" lang="sk-SK" sz="3200" spc="-1" strike="noStrike">
              <a:latin typeface="Arial"/>
            </a:endParaRPr>
          </a:p>
        </p:txBody>
      </p:sp>
    </p:spTree>
  </p:cSld>
</p:sldLayout>
</file>

<file path=ppt/slideLayouts/slideLayout4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132" name="PlaceHolder 1"/>
          <p:cNvSpPr>
            <a:spLocks noGrp="1"/>
          </p:cNvSpPr>
          <p:nvPr>
            <p:ph type="title"/>
          </p:nvPr>
        </p:nvSpPr>
        <p:spPr>
          <a:xfrm>
            <a:off x="0" y="1244520"/>
            <a:ext cx="12191760" cy="4524120"/>
          </a:xfrm>
          <a:prstGeom prst="rect">
            <a:avLst/>
          </a:prstGeom>
          <a:noFill/>
          <a:ln w="0">
            <a:noFill/>
          </a:ln>
        </p:spPr>
        <p:txBody>
          <a:bodyPr lIns="0" rIns="0" tIns="0" bIns="0" anchor="ctr">
            <a:noAutofit/>
          </a:bodyPr>
          <a:p>
            <a:endParaRPr b="0" lang="sk-SK" sz="1800" spc="-1" strike="noStrike">
              <a:solidFill>
                <a:srgbClr val="000000"/>
              </a:solidFill>
              <a:latin typeface="Calibri"/>
            </a:endParaRPr>
          </a:p>
        </p:txBody>
      </p:sp>
      <p:sp>
        <p:nvSpPr>
          <p:cNvPr id="133" name="PlaceHolder 2"/>
          <p:cNvSpPr>
            <a:spLocks noGrp="1"/>
          </p:cNvSpPr>
          <p:nvPr>
            <p:ph/>
          </p:nvPr>
        </p:nvSpPr>
        <p:spPr>
          <a:xfrm>
            <a:off x="609480" y="1604520"/>
            <a:ext cx="5354280" cy="1896840"/>
          </a:xfrm>
          <a:prstGeom prst="rect">
            <a:avLst/>
          </a:prstGeom>
          <a:noFill/>
          <a:ln w="0">
            <a:noFill/>
          </a:ln>
        </p:spPr>
        <p:txBody>
          <a:bodyPr lIns="0" rIns="0" tIns="0" bIns="0" anchor="t">
            <a:normAutofit/>
          </a:bodyPr>
          <a:p>
            <a:endParaRPr b="0" lang="sk-SK" sz="2800" spc="-1" strike="noStrike">
              <a:solidFill>
                <a:srgbClr val="000000"/>
              </a:solidFill>
              <a:latin typeface="Calibri"/>
            </a:endParaRPr>
          </a:p>
        </p:txBody>
      </p:sp>
      <p:sp>
        <p:nvSpPr>
          <p:cNvPr id="134" name="PlaceHolder 3"/>
          <p:cNvSpPr>
            <a:spLocks noGrp="1"/>
          </p:cNvSpPr>
          <p:nvPr>
            <p:ph/>
          </p:nvPr>
        </p:nvSpPr>
        <p:spPr>
          <a:xfrm>
            <a:off x="6231960" y="1604520"/>
            <a:ext cx="5354280" cy="3977280"/>
          </a:xfrm>
          <a:prstGeom prst="rect">
            <a:avLst/>
          </a:prstGeom>
          <a:noFill/>
          <a:ln w="0">
            <a:noFill/>
          </a:ln>
        </p:spPr>
        <p:txBody>
          <a:bodyPr lIns="0" rIns="0" tIns="0" bIns="0" anchor="t">
            <a:normAutofit/>
          </a:bodyPr>
          <a:p>
            <a:endParaRPr b="0" lang="sk-SK" sz="2800" spc="-1" strike="noStrike">
              <a:solidFill>
                <a:srgbClr val="000000"/>
              </a:solidFill>
              <a:latin typeface="Calibri"/>
            </a:endParaRPr>
          </a:p>
        </p:txBody>
      </p:sp>
      <p:sp>
        <p:nvSpPr>
          <p:cNvPr id="135" name="PlaceHolder 4"/>
          <p:cNvSpPr>
            <a:spLocks noGrp="1"/>
          </p:cNvSpPr>
          <p:nvPr>
            <p:ph/>
          </p:nvPr>
        </p:nvSpPr>
        <p:spPr>
          <a:xfrm>
            <a:off x="609480" y="3682080"/>
            <a:ext cx="5354280" cy="1896840"/>
          </a:xfrm>
          <a:prstGeom prst="rect">
            <a:avLst/>
          </a:prstGeom>
          <a:noFill/>
          <a:ln w="0">
            <a:noFill/>
          </a:ln>
        </p:spPr>
        <p:txBody>
          <a:bodyPr lIns="0" rIns="0" tIns="0" bIns="0" anchor="t">
            <a:normAutofit/>
          </a:bodyPr>
          <a:p>
            <a:endParaRPr b="0" lang="sk-SK" sz="2800" spc="-1" strike="noStrike">
              <a:solidFill>
                <a:srgbClr val="000000"/>
              </a:solidFill>
              <a:latin typeface="Calibri"/>
            </a:endParaRPr>
          </a:p>
        </p:txBody>
      </p:sp>
    </p:spTree>
  </p:cSld>
</p:sldLayout>
</file>

<file path=ppt/slideLayouts/slideLayout4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136" name="PlaceHolder 1"/>
          <p:cNvSpPr>
            <a:spLocks noGrp="1"/>
          </p:cNvSpPr>
          <p:nvPr>
            <p:ph type="title"/>
          </p:nvPr>
        </p:nvSpPr>
        <p:spPr>
          <a:xfrm>
            <a:off x="0" y="1244520"/>
            <a:ext cx="12191760" cy="4524120"/>
          </a:xfrm>
          <a:prstGeom prst="rect">
            <a:avLst/>
          </a:prstGeom>
          <a:noFill/>
          <a:ln w="0">
            <a:noFill/>
          </a:ln>
        </p:spPr>
        <p:txBody>
          <a:bodyPr lIns="0" rIns="0" tIns="0" bIns="0" anchor="ctr">
            <a:noAutofit/>
          </a:bodyPr>
          <a:p>
            <a:endParaRPr b="0" lang="sk-SK" sz="1800" spc="-1" strike="noStrike">
              <a:solidFill>
                <a:srgbClr val="000000"/>
              </a:solidFill>
              <a:latin typeface="Calibri"/>
            </a:endParaRPr>
          </a:p>
        </p:txBody>
      </p:sp>
      <p:sp>
        <p:nvSpPr>
          <p:cNvPr id="137" name="PlaceHolder 2"/>
          <p:cNvSpPr>
            <a:spLocks noGrp="1"/>
          </p:cNvSpPr>
          <p:nvPr>
            <p:ph/>
          </p:nvPr>
        </p:nvSpPr>
        <p:spPr>
          <a:xfrm>
            <a:off x="609480" y="1604520"/>
            <a:ext cx="5354280" cy="3977280"/>
          </a:xfrm>
          <a:prstGeom prst="rect">
            <a:avLst/>
          </a:prstGeom>
          <a:noFill/>
          <a:ln w="0">
            <a:noFill/>
          </a:ln>
        </p:spPr>
        <p:txBody>
          <a:bodyPr lIns="0" rIns="0" tIns="0" bIns="0" anchor="t">
            <a:normAutofit/>
          </a:bodyPr>
          <a:p>
            <a:endParaRPr b="0" lang="sk-SK" sz="2800" spc="-1" strike="noStrike">
              <a:solidFill>
                <a:srgbClr val="000000"/>
              </a:solidFill>
              <a:latin typeface="Calibri"/>
            </a:endParaRPr>
          </a:p>
        </p:txBody>
      </p:sp>
      <p:sp>
        <p:nvSpPr>
          <p:cNvPr id="138" name="PlaceHolder 3"/>
          <p:cNvSpPr>
            <a:spLocks noGrp="1"/>
          </p:cNvSpPr>
          <p:nvPr>
            <p:ph/>
          </p:nvPr>
        </p:nvSpPr>
        <p:spPr>
          <a:xfrm>
            <a:off x="6231960" y="1604520"/>
            <a:ext cx="5354280" cy="1896840"/>
          </a:xfrm>
          <a:prstGeom prst="rect">
            <a:avLst/>
          </a:prstGeom>
          <a:noFill/>
          <a:ln w="0">
            <a:noFill/>
          </a:ln>
        </p:spPr>
        <p:txBody>
          <a:bodyPr lIns="0" rIns="0" tIns="0" bIns="0" anchor="t">
            <a:normAutofit/>
          </a:bodyPr>
          <a:p>
            <a:endParaRPr b="0" lang="sk-SK" sz="2800" spc="-1" strike="noStrike">
              <a:solidFill>
                <a:srgbClr val="000000"/>
              </a:solidFill>
              <a:latin typeface="Calibri"/>
            </a:endParaRPr>
          </a:p>
        </p:txBody>
      </p:sp>
      <p:sp>
        <p:nvSpPr>
          <p:cNvPr id="139" name="PlaceHolder 4"/>
          <p:cNvSpPr>
            <a:spLocks noGrp="1"/>
          </p:cNvSpPr>
          <p:nvPr>
            <p:ph/>
          </p:nvPr>
        </p:nvSpPr>
        <p:spPr>
          <a:xfrm>
            <a:off x="6231960" y="3682080"/>
            <a:ext cx="5354280" cy="1896840"/>
          </a:xfrm>
          <a:prstGeom prst="rect">
            <a:avLst/>
          </a:prstGeom>
          <a:noFill/>
          <a:ln w="0">
            <a:noFill/>
          </a:ln>
        </p:spPr>
        <p:txBody>
          <a:bodyPr lIns="0" rIns="0" tIns="0" bIns="0" anchor="t">
            <a:normAutofit/>
          </a:bodyPr>
          <a:p>
            <a:endParaRPr b="0" lang="sk-SK" sz="2800" spc="-1" strike="noStrike">
              <a:solidFill>
                <a:srgbClr val="000000"/>
              </a:solidFill>
              <a:latin typeface="Calibri"/>
            </a:endParaRPr>
          </a:p>
        </p:txBody>
      </p:sp>
    </p:spTree>
  </p:cSld>
</p:sldLayout>
</file>

<file path=ppt/slideLayouts/slideLayout4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140" name="PlaceHolder 1"/>
          <p:cNvSpPr>
            <a:spLocks noGrp="1"/>
          </p:cNvSpPr>
          <p:nvPr>
            <p:ph type="title"/>
          </p:nvPr>
        </p:nvSpPr>
        <p:spPr>
          <a:xfrm>
            <a:off x="0" y="1244520"/>
            <a:ext cx="12191760" cy="4524120"/>
          </a:xfrm>
          <a:prstGeom prst="rect">
            <a:avLst/>
          </a:prstGeom>
          <a:noFill/>
          <a:ln w="0">
            <a:noFill/>
          </a:ln>
        </p:spPr>
        <p:txBody>
          <a:bodyPr lIns="0" rIns="0" tIns="0" bIns="0" anchor="ctr">
            <a:noAutofit/>
          </a:bodyPr>
          <a:p>
            <a:endParaRPr b="0" lang="sk-SK" sz="1800" spc="-1" strike="noStrike">
              <a:solidFill>
                <a:srgbClr val="000000"/>
              </a:solidFill>
              <a:latin typeface="Calibri"/>
            </a:endParaRPr>
          </a:p>
        </p:txBody>
      </p:sp>
      <p:sp>
        <p:nvSpPr>
          <p:cNvPr id="141" name="PlaceHolder 2"/>
          <p:cNvSpPr>
            <a:spLocks noGrp="1"/>
          </p:cNvSpPr>
          <p:nvPr>
            <p:ph/>
          </p:nvPr>
        </p:nvSpPr>
        <p:spPr>
          <a:xfrm>
            <a:off x="609480" y="1604520"/>
            <a:ext cx="5354280" cy="1896840"/>
          </a:xfrm>
          <a:prstGeom prst="rect">
            <a:avLst/>
          </a:prstGeom>
          <a:noFill/>
          <a:ln w="0">
            <a:noFill/>
          </a:ln>
        </p:spPr>
        <p:txBody>
          <a:bodyPr lIns="0" rIns="0" tIns="0" bIns="0" anchor="t">
            <a:normAutofit/>
          </a:bodyPr>
          <a:p>
            <a:endParaRPr b="0" lang="sk-SK" sz="2800" spc="-1" strike="noStrike">
              <a:solidFill>
                <a:srgbClr val="000000"/>
              </a:solidFill>
              <a:latin typeface="Calibri"/>
            </a:endParaRPr>
          </a:p>
        </p:txBody>
      </p:sp>
      <p:sp>
        <p:nvSpPr>
          <p:cNvPr id="142" name="PlaceHolder 3"/>
          <p:cNvSpPr>
            <a:spLocks noGrp="1"/>
          </p:cNvSpPr>
          <p:nvPr>
            <p:ph/>
          </p:nvPr>
        </p:nvSpPr>
        <p:spPr>
          <a:xfrm>
            <a:off x="6231960" y="1604520"/>
            <a:ext cx="5354280" cy="1896840"/>
          </a:xfrm>
          <a:prstGeom prst="rect">
            <a:avLst/>
          </a:prstGeom>
          <a:noFill/>
          <a:ln w="0">
            <a:noFill/>
          </a:ln>
        </p:spPr>
        <p:txBody>
          <a:bodyPr lIns="0" rIns="0" tIns="0" bIns="0" anchor="t">
            <a:normAutofit/>
          </a:bodyPr>
          <a:p>
            <a:endParaRPr b="0" lang="sk-SK" sz="2800" spc="-1" strike="noStrike">
              <a:solidFill>
                <a:srgbClr val="000000"/>
              </a:solidFill>
              <a:latin typeface="Calibri"/>
            </a:endParaRPr>
          </a:p>
        </p:txBody>
      </p:sp>
      <p:sp>
        <p:nvSpPr>
          <p:cNvPr id="143" name="PlaceHolder 4"/>
          <p:cNvSpPr>
            <a:spLocks noGrp="1"/>
          </p:cNvSpPr>
          <p:nvPr>
            <p:ph/>
          </p:nvPr>
        </p:nvSpPr>
        <p:spPr>
          <a:xfrm>
            <a:off x="609480" y="3682080"/>
            <a:ext cx="10972440" cy="1896840"/>
          </a:xfrm>
          <a:prstGeom prst="rect">
            <a:avLst/>
          </a:prstGeom>
          <a:noFill/>
          <a:ln w="0">
            <a:noFill/>
          </a:ln>
        </p:spPr>
        <p:txBody>
          <a:bodyPr lIns="0" rIns="0" tIns="0" bIns="0" anchor="t">
            <a:normAutofit/>
          </a:bodyPr>
          <a:p>
            <a:endParaRPr b="0" lang="sk-SK" sz="2800" spc="-1" strike="noStrike">
              <a:solidFill>
                <a:srgbClr val="000000"/>
              </a:solidFill>
              <a:latin typeface="Calibri"/>
            </a:endParaRPr>
          </a:p>
        </p:txBody>
      </p:sp>
    </p:spTree>
  </p:cSld>
</p:sldLayout>
</file>

<file path=ppt/slideLayouts/slideLayout4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144" name="PlaceHolder 1"/>
          <p:cNvSpPr>
            <a:spLocks noGrp="1"/>
          </p:cNvSpPr>
          <p:nvPr>
            <p:ph type="title"/>
          </p:nvPr>
        </p:nvSpPr>
        <p:spPr>
          <a:xfrm>
            <a:off x="0" y="1244520"/>
            <a:ext cx="12191760" cy="4524120"/>
          </a:xfrm>
          <a:prstGeom prst="rect">
            <a:avLst/>
          </a:prstGeom>
          <a:noFill/>
          <a:ln w="0">
            <a:noFill/>
          </a:ln>
        </p:spPr>
        <p:txBody>
          <a:bodyPr lIns="0" rIns="0" tIns="0" bIns="0" anchor="ctr">
            <a:noAutofit/>
          </a:bodyPr>
          <a:p>
            <a:endParaRPr b="0" lang="sk-SK" sz="1800" spc="-1" strike="noStrike">
              <a:solidFill>
                <a:srgbClr val="000000"/>
              </a:solidFill>
              <a:latin typeface="Calibri"/>
            </a:endParaRPr>
          </a:p>
        </p:txBody>
      </p:sp>
      <p:sp>
        <p:nvSpPr>
          <p:cNvPr id="145" name="PlaceHolder 2"/>
          <p:cNvSpPr>
            <a:spLocks noGrp="1"/>
          </p:cNvSpPr>
          <p:nvPr>
            <p:ph/>
          </p:nvPr>
        </p:nvSpPr>
        <p:spPr>
          <a:xfrm>
            <a:off x="609480" y="1604520"/>
            <a:ext cx="10972440" cy="1896840"/>
          </a:xfrm>
          <a:prstGeom prst="rect">
            <a:avLst/>
          </a:prstGeom>
          <a:noFill/>
          <a:ln w="0">
            <a:noFill/>
          </a:ln>
        </p:spPr>
        <p:txBody>
          <a:bodyPr lIns="0" rIns="0" tIns="0" bIns="0" anchor="t">
            <a:normAutofit/>
          </a:bodyPr>
          <a:p>
            <a:endParaRPr b="0" lang="sk-SK" sz="2800" spc="-1" strike="noStrike">
              <a:solidFill>
                <a:srgbClr val="000000"/>
              </a:solidFill>
              <a:latin typeface="Calibri"/>
            </a:endParaRPr>
          </a:p>
        </p:txBody>
      </p:sp>
      <p:sp>
        <p:nvSpPr>
          <p:cNvPr id="146" name="PlaceHolder 3"/>
          <p:cNvSpPr>
            <a:spLocks noGrp="1"/>
          </p:cNvSpPr>
          <p:nvPr>
            <p:ph/>
          </p:nvPr>
        </p:nvSpPr>
        <p:spPr>
          <a:xfrm>
            <a:off x="609480" y="3682080"/>
            <a:ext cx="10972440" cy="1896840"/>
          </a:xfrm>
          <a:prstGeom prst="rect">
            <a:avLst/>
          </a:prstGeom>
          <a:noFill/>
          <a:ln w="0">
            <a:noFill/>
          </a:ln>
        </p:spPr>
        <p:txBody>
          <a:bodyPr lIns="0" rIns="0" tIns="0" bIns="0" anchor="t">
            <a:normAutofit/>
          </a:bodyPr>
          <a:p>
            <a:endParaRPr b="0" lang="sk-SK" sz="2800" spc="-1" strike="noStrike">
              <a:solidFill>
                <a:srgbClr val="000000"/>
              </a:solidFill>
              <a:latin typeface="Calibri"/>
            </a:endParaRPr>
          </a:p>
        </p:txBody>
      </p:sp>
    </p:spTree>
  </p:cSld>
</p:sldLayout>
</file>

<file path=ppt/slideLayouts/slideLayout4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147" name="PlaceHolder 1"/>
          <p:cNvSpPr>
            <a:spLocks noGrp="1"/>
          </p:cNvSpPr>
          <p:nvPr>
            <p:ph type="title"/>
          </p:nvPr>
        </p:nvSpPr>
        <p:spPr>
          <a:xfrm>
            <a:off x="0" y="1244520"/>
            <a:ext cx="12191760" cy="4524120"/>
          </a:xfrm>
          <a:prstGeom prst="rect">
            <a:avLst/>
          </a:prstGeom>
          <a:noFill/>
          <a:ln w="0">
            <a:noFill/>
          </a:ln>
        </p:spPr>
        <p:txBody>
          <a:bodyPr lIns="0" rIns="0" tIns="0" bIns="0" anchor="ctr">
            <a:noAutofit/>
          </a:bodyPr>
          <a:p>
            <a:endParaRPr b="0" lang="sk-SK" sz="1800" spc="-1" strike="noStrike">
              <a:solidFill>
                <a:srgbClr val="000000"/>
              </a:solidFill>
              <a:latin typeface="Calibri"/>
            </a:endParaRPr>
          </a:p>
        </p:txBody>
      </p:sp>
      <p:sp>
        <p:nvSpPr>
          <p:cNvPr id="148" name="PlaceHolder 2"/>
          <p:cNvSpPr>
            <a:spLocks noGrp="1"/>
          </p:cNvSpPr>
          <p:nvPr>
            <p:ph/>
          </p:nvPr>
        </p:nvSpPr>
        <p:spPr>
          <a:xfrm>
            <a:off x="609480" y="1604520"/>
            <a:ext cx="5354280" cy="1896840"/>
          </a:xfrm>
          <a:prstGeom prst="rect">
            <a:avLst/>
          </a:prstGeom>
          <a:noFill/>
          <a:ln w="0">
            <a:noFill/>
          </a:ln>
        </p:spPr>
        <p:txBody>
          <a:bodyPr lIns="0" rIns="0" tIns="0" bIns="0" anchor="t">
            <a:normAutofit/>
          </a:bodyPr>
          <a:p>
            <a:endParaRPr b="0" lang="sk-SK" sz="2800" spc="-1" strike="noStrike">
              <a:solidFill>
                <a:srgbClr val="000000"/>
              </a:solidFill>
              <a:latin typeface="Calibri"/>
            </a:endParaRPr>
          </a:p>
        </p:txBody>
      </p:sp>
      <p:sp>
        <p:nvSpPr>
          <p:cNvPr id="149" name="PlaceHolder 3"/>
          <p:cNvSpPr>
            <a:spLocks noGrp="1"/>
          </p:cNvSpPr>
          <p:nvPr>
            <p:ph/>
          </p:nvPr>
        </p:nvSpPr>
        <p:spPr>
          <a:xfrm>
            <a:off x="6231960" y="1604520"/>
            <a:ext cx="5354280" cy="1896840"/>
          </a:xfrm>
          <a:prstGeom prst="rect">
            <a:avLst/>
          </a:prstGeom>
          <a:noFill/>
          <a:ln w="0">
            <a:noFill/>
          </a:ln>
        </p:spPr>
        <p:txBody>
          <a:bodyPr lIns="0" rIns="0" tIns="0" bIns="0" anchor="t">
            <a:normAutofit/>
          </a:bodyPr>
          <a:p>
            <a:endParaRPr b="0" lang="sk-SK" sz="2800" spc="-1" strike="noStrike">
              <a:solidFill>
                <a:srgbClr val="000000"/>
              </a:solidFill>
              <a:latin typeface="Calibri"/>
            </a:endParaRPr>
          </a:p>
        </p:txBody>
      </p:sp>
      <p:sp>
        <p:nvSpPr>
          <p:cNvPr id="150" name="PlaceHolder 4"/>
          <p:cNvSpPr>
            <a:spLocks noGrp="1"/>
          </p:cNvSpPr>
          <p:nvPr>
            <p:ph/>
          </p:nvPr>
        </p:nvSpPr>
        <p:spPr>
          <a:xfrm>
            <a:off x="609480" y="3682080"/>
            <a:ext cx="5354280" cy="1896840"/>
          </a:xfrm>
          <a:prstGeom prst="rect">
            <a:avLst/>
          </a:prstGeom>
          <a:noFill/>
          <a:ln w="0">
            <a:noFill/>
          </a:ln>
        </p:spPr>
        <p:txBody>
          <a:bodyPr lIns="0" rIns="0" tIns="0" bIns="0" anchor="t">
            <a:normAutofit/>
          </a:bodyPr>
          <a:p>
            <a:endParaRPr b="0" lang="sk-SK" sz="2800" spc="-1" strike="noStrike">
              <a:solidFill>
                <a:srgbClr val="000000"/>
              </a:solidFill>
              <a:latin typeface="Calibri"/>
            </a:endParaRPr>
          </a:p>
        </p:txBody>
      </p:sp>
      <p:sp>
        <p:nvSpPr>
          <p:cNvPr id="151" name="PlaceHolder 5"/>
          <p:cNvSpPr>
            <a:spLocks noGrp="1"/>
          </p:cNvSpPr>
          <p:nvPr>
            <p:ph/>
          </p:nvPr>
        </p:nvSpPr>
        <p:spPr>
          <a:xfrm>
            <a:off x="6231960" y="3682080"/>
            <a:ext cx="5354280" cy="1896840"/>
          </a:xfrm>
          <a:prstGeom prst="rect">
            <a:avLst/>
          </a:prstGeom>
          <a:noFill/>
          <a:ln w="0">
            <a:noFill/>
          </a:ln>
        </p:spPr>
        <p:txBody>
          <a:bodyPr lIns="0" rIns="0" tIns="0" bIns="0" anchor="t">
            <a:normAutofit/>
          </a:bodyPr>
          <a:p>
            <a:endParaRPr b="0" lang="sk-SK" sz="2800" spc="-1" strike="noStrike">
              <a:solidFill>
                <a:srgbClr val="000000"/>
              </a:solidFill>
              <a:latin typeface="Calibri"/>
            </a:endParaRPr>
          </a:p>
        </p:txBody>
      </p:sp>
    </p:spTree>
  </p:cSld>
</p:sldLayout>
</file>

<file path=ppt/slideLayouts/slideLayout4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152" name="PlaceHolder 1"/>
          <p:cNvSpPr>
            <a:spLocks noGrp="1"/>
          </p:cNvSpPr>
          <p:nvPr>
            <p:ph type="title"/>
          </p:nvPr>
        </p:nvSpPr>
        <p:spPr>
          <a:xfrm>
            <a:off x="0" y="1244520"/>
            <a:ext cx="12191760" cy="4524120"/>
          </a:xfrm>
          <a:prstGeom prst="rect">
            <a:avLst/>
          </a:prstGeom>
          <a:noFill/>
          <a:ln w="0">
            <a:noFill/>
          </a:ln>
        </p:spPr>
        <p:txBody>
          <a:bodyPr lIns="0" rIns="0" tIns="0" bIns="0" anchor="ctr">
            <a:noAutofit/>
          </a:bodyPr>
          <a:p>
            <a:endParaRPr b="0" lang="sk-SK" sz="1800" spc="-1" strike="noStrike">
              <a:solidFill>
                <a:srgbClr val="000000"/>
              </a:solidFill>
              <a:latin typeface="Calibri"/>
            </a:endParaRPr>
          </a:p>
        </p:txBody>
      </p:sp>
      <p:sp>
        <p:nvSpPr>
          <p:cNvPr id="153" name="PlaceHolder 2"/>
          <p:cNvSpPr>
            <a:spLocks noGrp="1"/>
          </p:cNvSpPr>
          <p:nvPr>
            <p:ph/>
          </p:nvPr>
        </p:nvSpPr>
        <p:spPr>
          <a:xfrm>
            <a:off x="609480" y="1604520"/>
            <a:ext cx="3533040" cy="1896840"/>
          </a:xfrm>
          <a:prstGeom prst="rect">
            <a:avLst/>
          </a:prstGeom>
          <a:noFill/>
          <a:ln w="0">
            <a:noFill/>
          </a:ln>
        </p:spPr>
        <p:txBody>
          <a:bodyPr lIns="0" rIns="0" tIns="0" bIns="0" anchor="t">
            <a:normAutofit/>
          </a:bodyPr>
          <a:p>
            <a:endParaRPr b="0" lang="sk-SK" sz="2800" spc="-1" strike="noStrike">
              <a:solidFill>
                <a:srgbClr val="000000"/>
              </a:solidFill>
              <a:latin typeface="Calibri"/>
            </a:endParaRPr>
          </a:p>
        </p:txBody>
      </p:sp>
      <p:sp>
        <p:nvSpPr>
          <p:cNvPr id="154" name="PlaceHolder 3"/>
          <p:cNvSpPr>
            <a:spLocks noGrp="1"/>
          </p:cNvSpPr>
          <p:nvPr>
            <p:ph/>
          </p:nvPr>
        </p:nvSpPr>
        <p:spPr>
          <a:xfrm>
            <a:off x="4319640" y="1604520"/>
            <a:ext cx="3533040" cy="1896840"/>
          </a:xfrm>
          <a:prstGeom prst="rect">
            <a:avLst/>
          </a:prstGeom>
          <a:noFill/>
          <a:ln w="0">
            <a:noFill/>
          </a:ln>
        </p:spPr>
        <p:txBody>
          <a:bodyPr lIns="0" rIns="0" tIns="0" bIns="0" anchor="t">
            <a:normAutofit/>
          </a:bodyPr>
          <a:p>
            <a:endParaRPr b="0" lang="sk-SK" sz="2800" spc="-1" strike="noStrike">
              <a:solidFill>
                <a:srgbClr val="000000"/>
              </a:solidFill>
              <a:latin typeface="Calibri"/>
            </a:endParaRPr>
          </a:p>
        </p:txBody>
      </p:sp>
      <p:sp>
        <p:nvSpPr>
          <p:cNvPr id="155" name="PlaceHolder 4"/>
          <p:cNvSpPr>
            <a:spLocks noGrp="1"/>
          </p:cNvSpPr>
          <p:nvPr>
            <p:ph/>
          </p:nvPr>
        </p:nvSpPr>
        <p:spPr>
          <a:xfrm>
            <a:off x="8029800" y="1604520"/>
            <a:ext cx="3533040" cy="1896840"/>
          </a:xfrm>
          <a:prstGeom prst="rect">
            <a:avLst/>
          </a:prstGeom>
          <a:noFill/>
          <a:ln w="0">
            <a:noFill/>
          </a:ln>
        </p:spPr>
        <p:txBody>
          <a:bodyPr lIns="0" rIns="0" tIns="0" bIns="0" anchor="t">
            <a:normAutofit/>
          </a:bodyPr>
          <a:p>
            <a:endParaRPr b="0" lang="sk-SK" sz="2800" spc="-1" strike="noStrike">
              <a:solidFill>
                <a:srgbClr val="000000"/>
              </a:solidFill>
              <a:latin typeface="Calibri"/>
            </a:endParaRPr>
          </a:p>
        </p:txBody>
      </p:sp>
      <p:sp>
        <p:nvSpPr>
          <p:cNvPr id="156" name="PlaceHolder 5"/>
          <p:cNvSpPr>
            <a:spLocks noGrp="1"/>
          </p:cNvSpPr>
          <p:nvPr>
            <p:ph/>
          </p:nvPr>
        </p:nvSpPr>
        <p:spPr>
          <a:xfrm>
            <a:off x="609480" y="3682080"/>
            <a:ext cx="3533040" cy="1896840"/>
          </a:xfrm>
          <a:prstGeom prst="rect">
            <a:avLst/>
          </a:prstGeom>
          <a:noFill/>
          <a:ln w="0">
            <a:noFill/>
          </a:ln>
        </p:spPr>
        <p:txBody>
          <a:bodyPr lIns="0" rIns="0" tIns="0" bIns="0" anchor="t">
            <a:normAutofit/>
          </a:bodyPr>
          <a:p>
            <a:endParaRPr b="0" lang="sk-SK" sz="2800" spc="-1" strike="noStrike">
              <a:solidFill>
                <a:srgbClr val="000000"/>
              </a:solidFill>
              <a:latin typeface="Calibri"/>
            </a:endParaRPr>
          </a:p>
        </p:txBody>
      </p:sp>
      <p:sp>
        <p:nvSpPr>
          <p:cNvPr id="157" name="PlaceHolder 6"/>
          <p:cNvSpPr>
            <a:spLocks noGrp="1"/>
          </p:cNvSpPr>
          <p:nvPr>
            <p:ph/>
          </p:nvPr>
        </p:nvSpPr>
        <p:spPr>
          <a:xfrm>
            <a:off x="4319640" y="3682080"/>
            <a:ext cx="3533040" cy="1896840"/>
          </a:xfrm>
          <a:prstGeom prst="rect">
            <a:avLst/>
          </a:prstGeom>
          <a:noFill/>
          <a:ln w="0">
            <a:noFill/>
          </a:ln>
        </p:spPr>
        <p:txBody>
          <a:bodyPr lIns="0" rIns="0" tIns="0" bIns="0" anchor="t">
            <a:normAutofit/>
          </a:bodyPr>
          <a:p>
            <a:endParaRPr b="0" lang="sk-SK" sz="2800" spc="-1" strike="noStrike">
              <a:solidFill>
                <a:srgbClr val="000000"/>
              </a:solidFill>
              <a:latin typeface="Calibri"/>
            </a:endParaRPr>
          </a:p>
        </p:txBody>
      </p:sp>
      <p:sp>
        <p:nvSpPr>
          <p:cNvPr id="158" name="PlaceHolder 7"/>
          <p:cNvSpPr>
            <a:spLocks noGrp="1"/>
          </p:cNvSpPr>
          <p:nvPr>
            <p:ph/>
          </p:nvPr>
        </p:nvSpPr>
        <p:spPr>
          <a:xfrm>
            <a:off x="8029800" y="3682080"/>
            <a:ext cx="3533040" cy="1896840"/>
          </a:xfrm>
          <a:prstGeom prst="rect">
            <a:avLst/>
          </a:prstGeom>
          <a:noFill/>
          <a:ln w="0">
            <a:noFill/>
          </a:ln>
        </p:spPr>
        <p:txBody>
          <a:bodyPr lIns="0" rIns="0" tIns="0" bIns="0" anchor="t">
            <a:normAutofit/>
          </a:bodyPr>
          <a:p>
            <a:endParaRPr b="0" lang="sk-SK" sz="2800" spc="-1" strike="noStrike">
              <a:solidFill>
                <a:srgbClr val="000000"/>
              </a:solidFill>
              <a:latin typeface="Calibri"/>
            </a:endParaRPr>
          </a:p>
        </p:txBody>
      </p:sp>
    </p:spTree>
  </p:cSld>
</p:sldLayout>
</file>

<file path=ppt/slideLayouts/slideLayout4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5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163" name="PlaceHolder 1"/>
          <p:cNvSpPr>
            <a:spLocks noGrp="1"/>
          </p:cNvSpPr>
          <p:nvPr>
            <p:ph type="title"/>
          </p:nvPr>
        </p:nvSpPr>
        <p:spPr>
          <a:xfrm>
            <a:off x="0" y="1244520"/>
            <a:ext cx="12191760" cy="4524120"/>
          </a:xfrm>
          <a:prstGeom prst="rect">
            <a:avLst/>
          </a:prstGeom>
          <a:noFill/>
          <a:ln w="0">
            <a:noFill/>
          </a:ln>
        </p:spPr>
        <p:txBody>
          <a:bodyPr lIns="0" rIns="0" tIns="0" bIns="0" anchor="ctr">
            <a:noAutofit/>
          </a:bodyPr>
          <a:p>
            <a:endParaRPr b="0" lang="sk-SK" sz="1800" spc="-1" strike="noStrike">
              <a:solidFill>
                <a:srgbClr val="000000"/>
              </a:solidFill>
              <a:latin typeface="Calibri"/>
            </a:endParaRPr>
          </a:p>
        </p:txBody>
      </p:sp>
      <p:sp>
        <p:nvSpPr>
          <p:cNvPr id="164" name="PlaceHolder 2"/>
          <p:cNvSpPr>
            <a:spLocks noGrp="1"/>
          </p:cNvSpPr>
          <p:nvPr>
            <p:ph type="subTitle"/>
          </p:nvPr>
        </p:nvSpPr>
        <p:spPr>
          <a:xfrm>
            <a:off x="609480" y="1604520"/>
            <a:ext cx="10972440" cy="3977280"/>
          </a:xfrm>
          <a:prstGeom prst="rect">
            <a:avLst/>
          </a:prstGeom>
          <a:noFill/>
          <a:ln w="0">
            <a:noFill/>
          </a:ln>
        </p:spPr>
        <p:txBody>
          <a:bodyPr lIns="0" rIns="0" tIns="0" bIns="0" anchor="ctr">
            <a:noAutofit/>
          </a:bodyPr>
          <a:p>
            <a:pPr algn="ctr"/>
            <a:endParaRPr b="0" lang="sk-SK" sz="3200" spc="-1" strike="noStrike">
              <a:latin typeface="Arial"/>
            </a:endParaRPr>
          </a:p>
        </p:txBody>
      </p:sp>
    </p:spTree>
  </p:cSld>
</p:sldLayout>
</file>

<file path=ppt/slideLayouts/slideLayout5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165" name="PlaceHolder 1"/>
          <p:cNvSpPr>
            <a:spLocks noGrp="1"/>
          </p:cNvSpPr>
          <p:nvPr>
            <p:ph type="title"/>
          </p:nvPr>
        </p:nvSpPr>
        <p:spPr>
          <a:xfrm>
            <a:off x="0" y="1244520"/>
            <a:ext cx="12191760" cy="4524120"/>
          </a:xfrm>
          <a:prstGeom prst="rect">
            <a:avLst/>
          </a:prstGeom>
          <a:noFill/>
          <a:ln w="0">
            <a:noFill/>
          </a:ln>
        </p:spPr>
        <p:txBody>
          <a:bodyPr lIns="0" rIns="0" tIns="0" bIns="0" anchor="ctr">
            <a:noAutofit/>
          </a:bodyPr>
          <a:p>
            <a:endParaRPr b="0" lang="sk-SK" sz="1800" spc="-1" strike="noStrike">
              <a:solidFill>
                <a:srgbClr val="000000"/>
              </a:solidFill>
              <a:latin typeface="Calibri"/>
            </a:endParaRPr>
          </a:p>
        </p:txBody>
      </p:sp>
      <p:sp>
        <p:nvSpPr>
          <p:cNvPr id="166" name="PlaceHolder 2"/>
          <p:cNvSpPr>
            <a:spLocks noGrp="1"/>
          </p:cNvSpPr>
          <p:nvPr>
            <p:ph/>
          </p:nvPr>
        </p:nvSpPr>
        <p:spPr>
          <a:xfrm>
            <a:off x="609480" y="1604520"/>
            <a:ext cx="10972440" cy="3977280"/>
          </a:xfrm>
          <a:prstGeom prst="rect">
            <a:avLst/>
          </a:prstGeom>
          <a:noFill/>
          <a:ln w="0">
            <a:noFill/>
          </a:ln>
        </p:spPr>
        <p:txBody>
          <a:bodyPr lIns="0" rIns="0" tIns="0" bIns="0" anchor="t">
            <a:normAutofit/>
          </a:bodyPr>
          <a:p>
            <a:endParaRPr b="0" lang="sk-SK" sz="2800" spc="-1" strike="noStrike">
              <a:solidFill>
                <a:srgbClr val="000000"/>
              </a:solidFill>
              <a:latin typeface="Calibri"/>
            </a:endParaRPr>
          </a:p>
        </p:txBody>
      </p:sp>
    </p:spTree>
  </p:cSld>
</p:sldLayout>
</file>

<file path=ppt/slideLayouts/slideLayout5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167" name="PlaceHolder 1"/>
          <p:cNvSpPr>
            <a:spLocks noGrp="1"/>
          </p:cNvSpPr>
          <p:nvPr>
            <p:ph type="title"/>
          </p:nvPr>
        </p:nvSpPr>
        <p:spPr>
          <a:xfrm>
            <a:off x="0" y="1244520"/>
            <a:ext cx="12191760" cy="4524120"/>
          </a:xfrm>
          <a:prstGeom prst="rect">
            <a:avLst/>
          </a:prstGeom>
          <a:noFill/>
          <a:ln w="0">
            <a:noFill/>
          </a:ln>
        </p:spPr>
        <p:txBody>
          <a:bodyPr lIns="0" rIns="0" tIns="0" bIns="0" anchor="ctr">
            <a:noAutofit/>
          </a:bodyPr>
          <a:p>
            <a:endParaRPr b="0" lang="sk-SK" sz="1800" spc="-1" strike="noStrike">
              <a:solidFill>
                <a:srgbClr val="000000"/>
              </a:solidFill>
              <a:latin typeface="Calibri"/>
            </a:endParaRPr>
          </a:p>
        </p:txBody>
      </p:sp>
      <p:sp>
        <p:nvSpPr>
          <p:cNvPr id="168" name="PlaceHolder 2"/>
          <p:cNvSpPr>
            <a:spLocks noGrp="1"/>
          </p:cNvSpPr>
          <p:nvPr>
            <p:ph/>
          </p:nvPr>
        </p:nvSpPr>
        <p:spPr>
          <a:xfrm>
            <a:off x="609480" y="1604520"/>
            <a:ext cx="5354280" cy="3977280"/>
          </a:xfrm>
          <a:prstGeom prst="rect">
            <a:avLst/>
          </a:prstGeom>
          <a:noFill/>
          <a:ln w="0">
            <a:noFill/>
          </a:ln>
        </p:spPr>
        <p:txBody>
          <a:bodyPr lIns="0" rIns="0" tIns="0" bIns="0" anchor="t">
            <a:normAutofit/>
          </a:bodyPr>
          <a:p>
            <a:endParaRPr b="0" lang="sk-SK" sz="2800" spc="-1" strike="noStrike">
              <a:solidFill>
                <a:srgbClr val="000000"/>
              </a:solidFill>
              <a:latin typeface="Calibri"/>
            </a:endParaRPr>
          </a:p>
        </p:txBody>
      </p:sp>
      <p:sp>
        <p:nvSpPr>
          <p:cNvPr id="169" name="PlaceHolder 3"/>
          <p:cNvSpPr>
            <a:spLocks noGrp="1"/>
          </p:cNvSpPr>
          <p:nvPr>
            <p:ph/>
          </p:nvPr>
        </p:nvSpPr>
        <p:spPr>
          <a:xfrm>
            <a:off x="6231960" y="1604520"/>
            <a:ext cx="5354280" cy="3977280"/>
          </a:xfrm>
          <a:prstGeom prst="rect">
            <a:avLst/>
          </a:prstGeom>
          <a:noFill/>
          <a:ln w="0">
            <a:noFill/>
          </a:ln>
        </p:spPr>
        <p:txBody>
          <a:bodyPr lIns="0" rIns="0" tIns="0" bIns="0" anchor="t">
            <a:normAutofit/>
          </a:bodyPr>
          <a:p>
            <a:endParaRPr b="0" lang="sk-SK" sz="2800" spc="-1" strike="noStrike">
              <a:solidFill>
                <a:srgbClr val="000000"/>
              </a:solidFill>
              <a:latin typeface="Calibri"/>
            </a:endParaRPr>
          </a:p>
        </p:txBody>
      </p:sp>
    </p:spTree>
  </p:cSld>
</p:sldLayout>
</file>

<file path=ppt/slideLayouts/slideLayout5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170" name="PlaceHolder 1"/>
          <p:cNvSpPr>
            <a:spLocks noGrp="1"/>
          </p:cNvSpPr>
          <p:nvPr>
            <p:ph type="title"/>
          </p:nvPr>
        </p:nvSpPr>
        <p:spPr>
          <a:xfrm>
            <a:off x="0" y="1244520"/>
            <a:ext cx="12191760" cy="4524120"/>
          </a:xfrm>
          <a:prstGeom prst="rect">
            <a:avLst/>
          </a:prstGeom>
          <a:noFill/>
          <a:ln w="0">
            <a:noFill/>
          </a:ln>
        </p:spPr>
        <p:txBody>
          <a:bodyPr lIns="0" rIns="0" tIns="0" bIns="0" anchor="ctr">
            <a:noAutofit/>
          </a:bodyPr>
          <a:p>
            <a:endParaRPr b="0" lang="sk-SK" sz="1800" spc="-1" strike="noStrike">
              <a:solidFill>
                <a:srgbClr val="000000"/>
              </a:solidFill>
              <a:latin typeface="Calibri"/>
            </a:endParaRPr>
          </a:p>
        </p:txBody>
      </p:sp>
    </p:spTree>
  </p:cSld>
</p:sldLayout>
</file>

<file path=ppt/slideLayouts/slideLayout5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171" name="PlaceHolder 1"/>
          <p:cNvSpPr>
            <a:spLocks noGrp="1"/>
          </p:cNvSpPr>
          <p:nvPr>
            <p:ph type="subTitle"/>
          </p:nvPr>
        </p:nvSpPr>
        <p:spPr>
          <a:xfrm>
            <a:off x="0" y="4872600"/>
            <a:ext cx="12191760" cy="13716000"/>
          </a:xfrm>
          <a:prstGeom prst="rect">
            <a:avLst/>
          </a:prstGeom>
          <a:noFill/>
          <a:ln w="0">
            <a:noFill/>
          </a:ln>
        </p:spPr>
        <p:txBody>
          <a:bodyPr lIns="0" rIns="0" tIns="0" bIns="0" anchor="ctr">
            <a:noAutofit/>
          </a:bodyPr>
          <a:p>
            <a:pPr algn="ctr"/>
            <a:endParaRPr b="0" lang="sk-SK" sz="3200" spc="-1" strike="noStrike">
              <a:latin typeface="Arial"/>
            </a:endParaRPr>
          </a:p>
        </p:txBody>
      </p:sp>
    </p:spTree>
  </p:cSld>
</p:sldLayout>
</file>

<file path=ppt/slideLayouts/slideLayout5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172" name="PlaceHolder 1"/>
          <p:cNvSpPr>
            <a:spLocks noGrp="1"/>
          </p:cNvSpPr>
          <p:nvPr>
            <p:ph type="title"/>
          </p:nvPr>
        </p:nvSpPr>
        <p:spPr>
          <a:xfrm>
            <a:off x="0" y="1244520"/>
            <a:ext cx="12191760" cy="4524120"/>
          </a:xfrm>
          <a:prstGeom prst="rect">
            <a:avLst/>
          </a:prstGeom>
          <a:noFill/>
          <a:ln w="0">
            <a:noFill/>
          </a:ln>
        </p:spPr>
        <p:txBody>
          <a:bodyPr lIns="0" rIns="0" tIns="0" bIns="0" anchor="ctr">
            <a:noAutofit/>
          </a:bodyPr>
          <a:p>
            <a:endParaRPr b="0" lang="sk-SK" sz="1800" spc="-1" strike="noStrike">
              <a:solidFill>
                <a:srgbClr val="000000"/>
              </a:solidFill>
              <a:latin typeface="Calibri"/>
            </a:endParaRPr>
          </a:p>
        </p:txBody>
      </p:sp>
      <p:sp>
        <p:nvSpPr>
          <p:cNvPr id="173" name="PlaceHolder 2"/>
          <p:cNvSpPr>
            <a:spLocks noGrp="1"/>
          </p:cNvSpPr>
          <p:nvPr>
            <p:ph/>
          </p:nvPr>
        </p:nvSpPr>
        <p:spPr>
          <a:xfrm>
            <a:off x="609480" y="1604520"/>
            <a:ext cx="5354280" cy="1896840"/>
          </a:xfrm>
          <a:prstGeom prst="rect">
            <a:avLst/>
          </a:prstGeom>
          <a:noFill/>
          <a:ln w="0">
            <a:noFill/>
          </a:ln>
        </p:spPr>
        <p:txBody>
          <a:bodyPr lIns="0" rIns="0" tIns="0" bIns="0" anchor="t">
            <a:normAutofit/>
          </a:bodyPr>
          <a:p>
            <a:endParaRPr b="0" lang="sk-SK" sz="2800" spc="-1" strike="noStrike">
              <a:solidFill>
                <a:srgbClr val="000000"/>
              </a:solidFill>
              <a:latin typeface="Calibri"/>
            </a:endParaRPr>
          </a:p>
        </p:txBody>
      </p:sp>
      <p:sp>
        <p:nvSpPr>
          <p:cNvPr id="174" name="PlaceHolder 3"/>
          <p:cNvSpPr>
            <a:spLocks noGrp="1"/>
          </p:cNvSpPr>
          <p:nvPr>
            <p:ph/>
          </p:nvPr>
        </p:nvSpPr>
        <p:spPr>
          <a:xfrm>
            <a:off x="6231960" y="1604520"/>
            <a:ext cx="5354280" cy="3977280"/>
          </a:xfrm>
          <a:prstGeom prst="rect">
            <a:avLst/>
          </a:prstGeom>
          <a:noFill/>
          <a:ln w="0">
            <a:noFill/>
          </a:ln>
        </p:spPr>
        <p:txBody>
          <a:bodyPr lIns="0" rIns="0" tIns="0" bIns="0" anchor="t">
            <a:normAutofit/>
          </a:bodyPr>
          <a:p>
            <a:endParaRPr b="0" lang="sk-SK" sz="2800" spc="-1" strike="noStrike">
              <a:solidFill>
                <a:srgbClr val="000000"/>
              </a:solidFill>
              <a:latin typeface="Calibri"/>
            </a:endParaRPr>
          </a:p>
        </p:txBody>
      </p:sp>
      <p:sp>
        <p:nvSpPr>
          <p:cNvPr id="175" name="PlaceHolder 4"/>
          <p:cNvSpPr>
            <a:spLocks noGrp="1"/>
          </p:cNvSpPr>
          <p:nvPr>
            <p:ph/>
          </p:nvPr>
        </p:nvSpPr>
        <p:spPr>
          <a:xfrm>
            <a:off x="609480" y="3682080"/>
            <a:ext cx="5354280" cy="1896840"/>
          </a:xfrm>
          <a:prstGeom prst="rect">
            <a:avLst/>
          </a:prstGeom>
          <a:noFill/>
          <a:ln w="0">
            <a:noFill/>
          </a:ln>
        </p:spPr>
        <p:txBody>
          <a:bodyPr lIns="0" rIns="0" tIns="0" bIns="0" anchor="t">
            <a:normAutofit/>
          </a:bodyPr>
          <a:p>
            <a:endParaRPr b="0" lang="sk-SK" sz="2800" spc="-1" strike="noStrike">
              <a:solidFill>
                <a:srgbClr val="000000"/>
              </a:solidFill>
              <a:latin typeface="Calibri"/>
            </a:endParaRPr>
          </a:p>
        </p:txBody>
      </p:sp>
    </p:spTree>
  </p:cSld>
</p:sldLayout>
</file>

<file path=ppt/slideLayouts/slideLayout5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176" name="PlaceHolder 1"/>
          <p:cNvSpPr>
            <a:spLocks noGrp="1"/>
          </p:cNvSpPr>
          <p:nvPr>
            <p:ph type="title"/>
          </p:nvPr>
        </p:nvSpPr>
        <p:spPr>
          <a:xfrm>
            <a:off x="0" y="1244520"/>
            <a:ext cx="12191760" cy="4524120"/>
          </a:xfrm>
          <a:prstGeom prst="rect">
            <a:avLst/>
          </a:prstGeom>
          <a:noFill/>
          <a:ln w="0">
            <a:noFill/>
          </a:ln>
        </p:spPr>
        <p:txBody>
          <a:bodyPr lIns="0" rIns="0" tIns="0" bIns="0" anchor="ctr">
            <a:noAutofit/>
          </a:bodyPr>
          <a:p>
            <a:endParaRPr b="0" lang="sk-SK" sz="1800" spc="-1" strike="noStrike">
              <a:solidFill>
                <a:srgbClr val="000000"/>
              </a:solidFill>
              <a:latin typeface="Calibri"/>
            </a:endParaRPr>
          </a:p>
        </p:txBody>
      </p:sp>
      <p:sp>
        <p:nvSpPr>
          <p:cNvPr id="177" name="PlaceHolder 2"/>
          <p:cNvSpPr>
            <a:spLocks noGrp="1"/>
          </p:cNvSpPr>
          <p:nvPr>
            <p:ph/>
          </p:nvPr>
        </p:nvSpPr>
        <p:spPr>
          <a:xfrm>
            <a:off x="609480" y="1604520"/>
            <a:ext cx="5354280" cy="3977280"/>
          </a:xfrm>
          <a:prstGeom prst="rect">
            <a:avLst/>
          </a:prstGeom>
          <a:noFill/>
          <a:ln w="0">
            <a:noFill/>
          </a:ln>
        </p:spPr>
        <p:txBody>
          <a:bodyPr lIns="0" rIns="0" tIns="0" bIns="0" anchor="t">
            <a:normAutofit/>
          </a:bodyPr>
          <a:p>
            <a:endParaRPr b="0" lang="sk-SK" sz="2800" spc="-1" strike="noStrike">
              <a:solidFill>
                <a:srgbClr val="000000"/>
              </a:solidFill>
              <a:latin typeface="Calibri"/>
            </a:endParaRPr>
          </a:p>
        </p:txBody>
      </p:sp>
      <p:sp>
        <p:nvSpPr>
          <p:cNvPr id="178" name="PlaceHolder 3"/>
          <p:cNvSpPr>
            <a:spLocks noGrp="1"/>
          </p:cNvSpPr>
          <p:nvPr>
            <p:ph/>
          </p:nvPr>
        </p:nvSpPr>
        <p:spPr>
          <a:xfrm>
            <a:off x="6231960" y="1604520"/>
            <a:ext cx="5354280" cy="1896840"/>
          </a:xfrm>
          <a:prstGeom prst="rect">
            <a:avLst/>
          </a:prstGeom>
          <a:noFill/>
          <a:ln w="0">
            <a:noFill/>
          </a:ln>
        </p:spPr>
        <p:txBody>
          <a:bodyPr lIns="0" rIns="0" tIns="0" bIns="0" anchor="t">
            <a:normAutofit/>
          </a:bodyPr>
          <a:p>
            <a:endParaRPr b="0" lang="sk-SK" sz="2800" spc="-1" strike="noStrike">
              <a:solidFill>
                <a:srgbClr val="000000"/>
              </a:solidFill>
              <a:latin typeface="Calibri"/>
            </a:endParaRPr>
          </a:p>
        </p:txBody>
      </p:sp>
      <p:sp>
        <p:nvSpPr>
          <p:cNvPr id="179" name="PlaceHolder 4"/>
          <p:cNvSpPr>
            <a:spLocks noGrp="1"/>
          </p:cNvSpPr>
          <p:nvPr>
            <p:ph/>
          </p:nvPr>
        </p:nvSpPr>
        <p:spPr>
          <a:xfrm>
            <a:off x="6231960" y="3682080"/>
            <a:ext cx="5354280" cy="1896840"/>
          </a:xfrm>
          <a:prstGeom prst="rect">
            <a:avLst/>
          </a:prstGeom>
          <a:noFill/>
          <a:ln w="0">
            <a:noFill/>
          </a:ln>
        </p:spPr>
        <p:txBody>
          <a:bodyPr lIns="0" rIns="0" tIns="0" bIns="0" anchor="t">
            <a:normAutofit/>
          </a:bodyPr>
          <a:p>
            <a:endParaRPr b="0" lang="sk-SK" sz="2800" spc="-1" strike="noStrike">
              <a:solidFill>
                <a:srgbClr val="000000"/>
              </a:solidFill>
              <a:latin typeface="Calibri"/>
            </a:endParaRPr>
          </a:p>
        </p:txBody>
      </p:sp>
    </p:spTree>
  </p:cSld>
</p:sldLayout>
</file>

<file path=ppt/slideLayouts/slideLayout5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180" name="PlaceHolder 1"/>
          <p:cNvSpPr>
            <a:spLocks noGrp="1"/>
          </p:cNvSpPr>
          <p:nvPr>
            <p:ph type="title"/>
          </p:nvPr>
        </p:nvSpPr>
        <p:spPr>
          <a:xfrm>
            <a:off x="0" y="1244520"/>
            <a:ext cx="12191760" cy="4524120"/>
          </a:xfrm>
          <a:prstGeom prst="rect">
            <a:avLst/>
          </a:prstGeom>
          <a:noFill/>
          <a:ln w="0">
            <a:noFill/>
          </a:ln>
        </p:spPr>
        <p:txBody>
          <a:bodyPr lIns="0" rIns="0" tIns="0" bIns="0" anchor="ctr">
            <a:noAutofit/>
          </a:bodyPr>
          <a:p>
            <a:endParaRPr b="0" lang="sk-SK" sz="1800" spc="-1" strike="noStrike">
              <a:solidFill>
                <a:srgbClr val="000000"/>
              </a:solidFill>
              <a:latin typeface="Calibri"/>
            </a:endParaRPr>
          </a:p>
        </p:txBody>
      </p:sp>
      <p:sp>
        <p:nvSpPr>
          <p:cNvPr id="181" name="PlaceHolder 2"/>
          <p:cNvSpPr>
            <a:spLocks noGrp="1"/>
          </p:cNvSpPr>
          <p:nvPr>
            <p:ph/>
          </p:nvPr>
        </p:nvSpPr>
        <p:spPr>
          <a:xfrm>
            <a:off x="609480" y="1604520"/>
            <a:ext cx="5354280" cy="1896840"/>
          </a:xfrm>
          <a:prstGeom prst="rect">
            <a:avLst/>
          </a:prstGeom>
          <a:noFill/>
          <a:ln w="0">
            <a:noFill/>
          </a:ln>
        </p:spPr>
        <p:txBody>
          <a:bodyPr lIns="0" rIns="0" tIns="0" bIns="0" anchor="t">
            <a:normAutofit/>
          </a:bodyPr>
          <a:p>
            <a:endParaRPr b="0" lang="sk-SK" sz="2800" spc="-1" strike="noStrike">
              <a:solidFill>
                <a:srgbClr val="000000"/>
              </a:solidFill>
              <a:latin typeface="Calibri"/>
            </a:endParaRPr>
          </a:p>
        </p:txBody>
      </p:sp>
      <p:sp>
        <p:nvSpPr>
          <p:cNvPr id="182" name="PlaceHolder 3"/>
          <p:cNvSpPr>
            <a:spLocks noGrp="1"/>
          </p:cNvSpPr>
          <p:nvPr>
            <p:ph/>
          </p:nvPr>
        </p:nvSpPr>
        <p:spPr>
          <a:xfrm>
            <a:off x="6231960" y="1604520"/>
            <a:ext cx="5354280" cy="1896840"/>
          </a:xfrm>
          <a:prstGeom prst="rect">
            <a:avLst/>
          </a:prstGeom>
          <a:noFill/>
          <a:ln w="0">
            <a:noFill/>
          </a:ln>
        </p:spPr>
        <p:txBody>
          <a:bodyPr lIns="0" rIns="0" tIns="0" bIns="0" anchor="t">
            <a:normAutofit/>
          </a:bodyPr>
          <a:p>
            <a:endParaRPr b="0" lang="sk-SK" sz="2800" spc="-1" strike="noStrike">
              <a:solidFill>
                <a:srgbClr val="000000"/>
              </a:solidFill>
              <a:latin typeface="Calibri"/>
            </a:endParaRPr>
          </a:p>
        </p:txBody>
      </p:sp>
      <p:sp>
        <p:nvSpPr>
          <p:cNvPr id="183" name="PlaceHolder 4"/>
          <p:cNvSpPr>
            <a:spLocks noGrp="1"/>
          </p:cNvSpPr>
          <p:nvPr>
            <p:ph/>
          </p:nvPr>
        </p:nvSpPr>
        <p:spPr>
          <a:xfrm>
            <a:off x="609480" y="3682080"/>
            <a:ext cx="10972440" cy="1896840"/>
          </a:xfrm>
          <a:prstGeom prst="rect">
            <a:avLst/>
          </a:prstGeom>
          <a:noFill/>
          <a:ln w="0">
            <a:noFill/>
          </a:ln>
        </p:spPr>
        <p:txBody>
          <a:bodyPr lIns="0" rIns="0" tIns="0" bIns="0" anchor="t">
            <a:normAutofit/>
          </a:bodyPr>
          <a:p>
            <a:endParaRPr b="0" lang="sk-SK" sz="2800" spc="-1" strike="noStrike">
              <a:solidFill>
                <a:srgbClr val="000000"/>
              </a:solidFill>
              <a:latin typeface="Calibri"/>
            </a:endParaRPr>
          </a:p>
        </p:txBody>
      </p:sp>
    </p:spTree>
  </p:cSld>
</p:sldLayout>
</file>

<file path=ppt/slideLayouts/slideLayout5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184" name="PlaceHolder 1"/>
          <p:cNvSpPr>
            <a:spLocks noGrp="1"/>
          </p:cNvSpPr>
          <p:nvPr>
            <p:ph type="title"/>
          </p:nvPr>
        </p:nvSpPr>
        <p:spPr>
          <a:xfrm>
            <a:off x="0" y="1244520"/>
            <a:ext cx="12191760" cy="4524120"/>
          </a:xfrm>
          <a:prstGeom prst="rect">
            <a:avLst/>
          </a:prstGeom>
          <a:noFill/>
          <a:ln w="0">
            <a:noFill/>
          </a:ln>
        </p:spPr>
        <p:txBody>
          <a:bodyPr lIns="0" rIns="0" tIns="0" bIns="0" anchor="ctr">
            <a:noAutofit/>
          </a:bodyPr>
          <a:p>
            <a:endParaRPr b="0" lang="sk-SK" sz="1800" spc="-1" strike="noStrike">
              <a:solidFill>
                <a:srgbClr val="000000"/>
              </a:solidFill>
              <a:latin typeface="Calibri"/>
            </a:endParaRPr>
          </a:p>
        </p:txBody>
      </p:sp>
      <p:sp>
        <p:nvSpPr>
          <p:cNvPr id="185" name="PlaceHolder 2"/>
          <p:cNvSpPr>
            <a:spLocks noGrp="1"/>
          </p:cNvSpPr>
          <p:nvPr>
            <p:ph/>
          </p:nvPr>
        </p:nvSpPr>
        <p:spPr>
          <a:xfrm>
            <a:off x="609480" y="1604520"/>
            <a:ext cx="10972440" cy="1896840"/>
          </a:xfrm>
          <a:prstGeom prst="rect">
            <a:avLst/>
          </a:prstGeom>
          <a:noFill/>
          <a:ln w="0">
            <a:noFill/>
          </a:ln>
        </p:spPr>
        <p:txBody>
          <a:bodyPr lIns="0" rIns="0" tIns="0" bIns="0" anchor="t">
            <a:normAutofit/>
          </a:bodyPr>
          <a:p>
            <a:endParaRPr b="0" lang="sk-SK" sz="2800" spc="-1" strike="noStrike">
              <a:solidFill>
                <a:srgbClr val="000000"/>
              </a:solidFill>
              <a:latin typeface="Calibri"/>
            </a:endParaRPr>
          </a:p>
        </p:txBody>
      </p:sp>
      <p:sp>
        <p:nvSpPr>
          <p:cNvPr id="186" name="PlaceHolder 3"/>
          <p:cNvSpPr>
            <a:spLocks noGrp="1"/>
          </p:cNvSpPr>
          <p:nvPr>
            <p:ph/>
          </p:nvPr>
        </p:nvSpPr>
        <p:spPr>
          <a:xfrm>
            <a:off x="609480" y="3682080"/>
            <a:ext cx="10972440" cy="1896840"/>
          </a:xfrm>
          <a:prstGeom prst="rect">
            <a:avLst/>
          </a:prstGeom>
          <a:noFill/>
          <a:ln w="0">
            <a:noFill/>
          </a:ln>
        </p:spPr>
        <p:txBody>
          <a:bodyPr lIns="0" rIns="0" tIns="0" bIns="0" anchor="t">
            <a:normAutofit/>
          </a:bodyPr>
          <a:p>
            <a:endParaRPr b="0" lang="sk-SK" sz="2800" spc="-1" strike="noStrike">
              <a:solidFill>
                <a:srgbClr val="000000"/>
              </a:solidFill>
              <a:latin typeface="Calibri"/>
            </a:endParaRPr>
          </a:p>
        </p:txBody>
      </p:sp>
    </p:spTree>
  </p:cSld>
</p:sldLayout>
</file>

<file path=ppt/slideLayouts/slideLayout5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187" name="PlaceHolder 1"/>
          <p:cNvSpPr>
            <a:spLocks noGrp="1"/>
          </p:cNvSpPr>
          <p:nvPr>
            <p:ph type="title"/>
          </p:nvPr>
        </p:nvSpPr>
        <p:spPr>
          <a:xfrm>
            <a:off x="0" y="1244520"/>
            <a:ext cx="12191760" cy="4524120"/>
          </a:xfrm>
          <a:prstGeom prst="rect">
            <a:avLst/>
          </a:prstGeom>
          <a:noFill/>
          <a:ln w="0">
            <a:noFill/>
          </a:ln>
        </p:spPr>
        <p:txBody>
          <a:bodyPr lIns="0" rIns="0" tIns="0" bIns="0" anchor="ctr">
            <a:noAutofit/>
          </a:bodyPr>
          <a:p>
            <a:endParaRPr b="0" lang="sk-SK" sz="1800" spc="-1" strike="noStrike">
              <a:solidFill>
                <a:srgbClr val="000000"/>
              </a:solidFill>
              <a:latin typeface="Calibri"/>
            </a:endParaRPr>
          </a:p>
        </p:txBody>
      </p:sp>
      <p:sp>
        <p:nvSpPr>
          <p:cNvPr id="188" name="PlaceHolder 2"/>
          <p:cNvSpPr>
            <a:spLocks noGrp="1"/>
          </p:cNvSpPr>
          <p:nvPr>
            <p:ph/>
          </p:nvPr>
        </p:nvSpPr>
        <p:spPr>
          <a:xfrm>
            <a:off x="609480" y="1604520"/>
            <a:ext cx="5354280" cy="1896840"/>
          </a:xfrm>
          <a:prstGeom prst="rect">
            <a:avLst/>
          </a:prstGeom>
          <a:noFill/>
          <a:ln w="0">
            <a:noFill/>
          </a:ln>
        </p:spPr>
        <p:txBody>
          <a:bodyPr lIns="0" rIns="0" tIns="0" bIns="0" anchor="t">
            <a:normAutofit/>
          </a:bodyPr>
          <a:p>
            <a:endParaRPr b="0" lang="sk-SK" sz="2800" spc="-1" strike="noStrike">
              <a:solidFill>
                <a:srgbClr val="000000"/>
              </a:solidFill>
              <a:latin typeface="Calibri"/>
            </a:endParaRPr>
          </a:p>
        </p:txBody>
      </p:sp>
      <p:sp>
        <p:nvSpPr>
          <p:cNvPr id="189" name="PlaceHolder 3"/>
          <p:cNvSpPr>
            <a:spLocks noGrp="1"/>
          </p:cNvSpPr>
          <p:nvPr>
            <p:ph/>
          </p:nvPr>
        </p:nvSpPr>
        <p:spPr>
          <a:xfrm>
            <a:off x="6231960" y="1604520"/>
            <a:ext cx="5354280" cy="1896840"/>
          </a:xfrm>
          <a:prstGeom prst="rect">
            <a:avLst/>
          </a:prstGeom>
          <a:noFill/>
          <a:ln w="0">
            <a:noFill/>
          </a:ln>
        </p:spPr>
        <p:txBody>
          <a:bodyPr lIns="0" rIns="0" tIns="0" bIns="0" anchor="t">
            <a:normAutofit/>
          </a:bodyPr>
          <a:p>
            <a:endParaRPr b="0" lang="sk-SK" sz="2800" spc="-1" strike="noStrike">
              <a:solidFill>
                <a:srgbClr val="000000"/>
              </a:solidFill>
              <a:latin typeface="Calibri"/>
            </a:endParaRPr>
          </a:p>
        </p:txBody>
      </p:sp>
      <p:sp>
        <p:nvSpPr>
          <p:cNvPr id="190" name="PlaceHolder 4"/>
          <p:cNvSpPr>
            <a:spLocks noGrp="1"/>
          </p:cNvSpPr>
          <p:nvPr>
            <p:ph/>
          </p:nvPr>
        </p:nvSpPr>
        <p:spPr>
          <a:xfrm>
            <a:off x="609480" y="3682080"/>
            <a:ext cx="5354280" cy="1896840"/>
          </a:xfrm>
          <a:prstGeom prst="rect">
            <a:avLst/>
          </a:prstGeom>
          <a:noFill/>
          <a:ln w="0">
            <a:noFill/>
          </a:ln>
        </p:spPr>
        <p:txBody>
          <a:bodyPr lIns="0" rIns="0" tIns="0" bIns="0" anchor="t">
            <a:normAutofit/>
          </a:bodyPr>
          <a:p>
            <a:endParaRPr b="0" lang="sk-SK" sz="2800" spc="-1" strike="noStrike">
              <a:solidFill>
                <a:srgbClr val="000000"/>
              </a:solidFill>
              <a:latin typeface="Calibri"/>
            </a:endParaRPr>
          </a:p>
        </p:txBody>
      </p:sp>
      <p:sp>
        <p:nvSpPr>
          <p:cNvPr id="191" name="PlaceHolder 5"/>
          <p:cNvSpPr>
            <a:spLocks noGrp="1"/>
          </p:cNvSpPr>
          <p:nvPr>
            <p:ph/>
          </p:nvPr>
        </p:nvSpPr>
        <p:spPr>
          <a:xfrm>
            <a:off x="6231960" y="3682080"/>
            <a:ext cx="5354280" cy="1896840"/>
          </a:xfrm>
          <a:prstGeom prst="rect">
            <a:avLst/>
          </a:prstGeom>
          <a:noFill/>
          <a:ln w="0">
            <a:noFill/>
          </a:ln>
        </p:spPr>
        <p:txBody>
          <a:bodyPr lIns="0" rIns="0" tIns="0" bIns="0" anchor="t">
            <a:normAutofit/>
          </a:bodyPr>
          <a:p>
            <a:endParaRPr b="0" lang="sk-SK" sz="2800" spc="-1" strike="noStrike">
              <a:solidFill>
                <a:srgbClr val="000000"/>
              </a:solidFill>
              <a:latin typeface="Calibri"/>
            </a:endParaRPr>
          </a:p>
        </p:txBody>
      </p:sp>
    </p:spTree>
  </p:cSld>
</p:sldLayout>
</file>

<file path=ppt/slideLayouts/slideLayout6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192" name="PlaceHolder 1"/>
          <p:cNvSpPr>
            <a:spLocks noGrp="1"/>
          </p:cNvSpPr>
          <p:nvPr>
            <p:ph type="title"/>
          </p:nvPr>
        </p:nvSpPr>
        <p:spPr>
          <a:xfrm>
            <a:off x="0" y="1244520"/>
            <a:ext cx="12191760" cy="4524120"/>
          </a:xfrm>
          <a:prstGeom prst="rect">
            <a:avLst/>
          </a:prstGeom>
          <a:noFill/>
          <a:ln w="0">
            <a:noFill/>
          </a:ln>
        </p:spPr>
        <p:txBody>
          <a:bodyPr lIns="0" rIns="0" tIns="0" bIns="0" anchor="ctr">
            <a:noAutofit/>
          </a:bodyPr>
          <a:p>
            <a:endParaRPr b="0" lang="sk-SK" sz="1800" spc="-1" strike="noStrike">
              <a:solidFill>
                <a:srgbClr val="000000"/>
              </a:solidFill>
              <a:latin typeface="Calibri"/>
            </a:endParaRPr>
          </a:p>
        </p:txBody>
      </p:sp>
      <p:sp>
        <p:nvSpPr>
          <p:cNvPr id="193" name="PlaceHolder 2"/>
          <p:cNvSpPr>
            <a:spLocks noGrp="1"/>
          </p:cNvSpPr>
          <p:nvPr>
            <p:ph/>
          </p:nvPr>
        </p:nvSpPr>
        <p:spPr>
          <a:xfrm>
            <a:off x="609480" y="1604520"/>
            <a:ext cx="3533040" cy="1896840"/>
          </a:xfrm>
          <a:prstGeom prst="rect">
            <a:avLst/>
          </a:prstGeom>
          <a:noFill/>
          <a:ln w="0">
            <a:noFill/>
          </a:ln>
        </p:spPr>
        <p:txBody>
          <a:bodyPr lIns="0" rIns="0" tIns="0" bIns="0" anchor="t">
            <a:normAutofit/>
          </a:bodyPr>
          <a:p>
            <a:endParaRPr b="0" lang="sk-SK" sz="2800" spc="-1" strike="noStrike">
              <a:solidFill>
                <a:srgbClr val="000000"/>
              </a:solidFill>
              <a:latin typeface="Calibri"/>
            </a:endParaRPr>
          </a:p>
        </p:txBody>
      </p:sp>
      <p:sp>
        <p:nvSpPr>
          <p:cNvPr id="194" name="PlaceHolder 3"/>
          <p:cNvSpPr>
            <a:spLocks noGrp="1"/>
          </p:cNvSpPr>
          <p:nvPr>
            <p:ph/>
          </p:nvPr>
        </p:nvSpPr>
        <p:spPr>
          <a:xfrm>
            <a:off x="4319640" y="1604520"/>
            <a:ext cx="3533040" cy="1896840"/>
          </a:xfrm>
          <a:prstGeom prst="rect">
            <a:avLst/>
          </a:prstGeom>
          <a:noFill/>
          <a:ln w="0">
            <a:noFill/>
          </a:ln>
        </p:spPr>
        <p:txBody>
          <a:bodyPr lIns="0" rIns="0" tIns="0" bIns="0" anchor="t">
            <a:normAutofit/>
          </a:bodyPr>
          <a:p>
            <a:endParaRPr b="0" lang="sk-SK" sz="2800" spc="-1" strike="noStrike">
              <a:solidFill>
                <a:srgbClr val="000000"/>
              </a:solidFill>
              <a:latin typeface="Calibri"/>
            </a:endParaRPr>
          </a:p>
        </p:txBody>
      </p:sp>
      <p:sp>
        <p:nvSpPr>
          <p:cNvPr id="195" name="PlaceHolder 4"/>
          <p:cNvSpPr>
            <a:spLocks noGrp="1"/>
          </p:cNvSpPr>
          <p:nvPr>
            <p:ph/>
          </p:nvPr>
        </p:nvSpPr>
        <p:spPr>
          <a:xfrm>
            <a:off x="8029800" y="1604520"/>
            <a:ext cx="3533040" cy="1896840"/>
          </a:xfrm>
          <a:prstGeom prst="rect">
            <a:avLst/>
          </a:prstGeom>
          <a:noFill/>
          <a:ln w="0">
            <a:noFill/>
          </a:ln>
        </p:spPr>
        <p:txBody>
          <a:bodyPr lIns="0" rIns="0" tIns="0" bIns="0" anchor="t">
            <a:normAutofit/>
          </a:bodyPr>
          <a:p>
            <a:endParaRPr b="0" lang="sk-SK" sz="2800" spc="-1" strike="noStrike">
              <a:solidFill>
                <a:srgbClr val="000000"/>
              </a:solidFill>
              <a:latin typeface="Calibri"/>
            </a:endParaRPr>
          </a:p>
        </p:txBody>
      </p:sp>
      <p:sp>
        <p:nvSpPr>
          <p:cNvPr id="196" name="PlaceHolder 5"/>
          <p:cNvSpPr>
            <a:spLocks noGrp="1"/>
          </p:cNvSpPr>
          <p:nvPr>
            <p:ph/>
          </p:nvPr>
        </p:nvSpPr>
        <p:spPr>
          <a:xfrm>
            <a:off x="609480" y="3682080"/>
            <a:ext cx="3533040" cy="1896840"/>
          </a:xfrm>
          <a:prstGeom prst="rect">
            <a:avLst/>
          </a:prstGeom>
          <a:noFill/>
          <a:ln w="0">
            <a:noFill/>
          </a:ln>
        </p:spPr>
        <p:txBody>
          <a:bodyPr lIns="0" rIns="0" tIns="0" bIns="0" anchor="t">
            <a:normAutofit/>
          </a:bodyPr>
          <a:p>
            <a:endParaRPr b="0" lang="sk-SK" sz="2800" spc="-1" strike="noStrike">
              <a:solidFill>
                <a:srgbClr val="000000"/>
              </a:solidFill>
              <a:latin typeface="Calibri"/>
            </a:endParaRPr>
          </a:p>
        </p:txBody>
      </p:sp>
      <p:sp>
        <p:nvSpPr>
          <p:cNvPr id="197" name="PlaceHolder 6"/>
          <p:cNvSpPr>
            <a:spLocks noGrp="1"/>
          </p:cNvSpPr>
          <p:nvPr>
            <p:ph/>
          </p:nvPr>
        </p:nvSpPr>
        <p:spPr>
          <a:xfrm>
            <a:off x="4319640" y="3682080"/>
            <a:ext cx="3533040" cy="1896840"/>
          </a:xfrm>
          <a:prstGeom prst="rect">
            <a:avLst/>
          </a:prstGeom>
          <a:noFill/>
          <a:ln w="0">
            <a:noFill/>
          </a:ln>
        </p:spPr>
        <p:txBody>
          <a:bodyPr lIns="0" rIns="0" tIns="0" bIns="0" anchor="t">
            <a:normAutofit/>
          </a:bodyPr>
          <a:p>
            <a:endParaRPr b="0" lang="sk-SK" sz="2800" spc="-1" strike="noStrike">
              <a:solidFill>
                <a:srgbClr val="000000"/>
              </a:solidFill>
              <a:latin typeface="Calibri"/>
            </a:endParaRPr>
          </a:p>
        </p:txBody>
      </p:sp>
      <p:sp>
        <p:nvSpPr>
          <p:cNvPr id="198" name="PlaceHolder 7"/>
          <p:cNvSpPr>
            <a:spLocks noGrp="1"/>
          </p:cNvSpPr>
          <p:nvPr>
            <p:ph/>
          </p:nvPr>
        </p:nvSpPr>
        <p:spPr>
          <a:xfrm>
            <a:off x="8029800" y="3682080"/>
            <a:ext cx="3533040" cy="1896840"/>
          </a:xfrm>
          <a:prstGeom prst="rect">
            <a:avLst/>
          </a:prstGeom>
          <a:noFill/>
          <a:ln w="0">
            <a:noFill/>
          </a:ln>
        </p:spPr>
        <p:txBody>
          <a:bodyPr lIns="0" rIns="0" tIns="0" bIns="0" anchor="t">
            <a:normAutofit/>
          </a:bodyPr>
          <a:p>
            <a:endParaRPr b="0" lang="sk-SK" sz="2800" spc="-1" strike="noStrike">
              <a:solidFill>
                <a:srgbClr val="000000"/>
              </a:solidFill>
              <a:latin typeface="Calibri"/>
            </a:endParaRPr>
          </a:p>
        </p:txBody>
      </p:sp>
    </p:spTree>
  </p:cSld>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png"/><Relationship Id="rId3" Type="http://schemas.openxmlformats.org/officeDocument/2006/relationships/image" Target="../media/image2.jpeg"/><Relationship Id="rId4" Type="http://schemas.openxmlformats.org/officeDocument/2006/relationships/slideLayout" Target="../slideLayouts/slideLayout1.xml"/><Relationship Id="rId5" Type="http://schemas.openxmlformats.org/officeDocument/2006/relationships/slideLayout" Target="../slideLayouts/slideLayout2.xml"/><Relationship Id="rId6" Type="http://schemas.openxmlformats.org/officeDocument/2006/relationships/slideLayout" Target="../slideLayouts/slideLayout3.xml"/><Relationship Id="rId7" Type="http://schemas.openxmlformats.org/officeDocument/2006/relationships/slideLayout" Target="../slideLayouts/slideLayout4.xml"/><Relationship Id="rId8" Type="http://schemas.openxmlformats.org/officeDocument/2006/relationships/slideLayout" Target="../slideLayouts/slideLayout5.xml"/><Relationship Id="rId9" Type="http://schemas.openxmlformats.org/officeDocument/2006/relationships/slideLayout" Target="../slideLayouts/slideLayout6.xml"/><Relationship Id="rId10" Type="http://schemas.openxmlformats.org/officeDocument/2006/relationships/slideLayout" Target="../slideLayouts/slideLayout7.xml"/><Relationship Id="rId11" Type="http://schemas.openxmlformats.org/officeDocument/2006/relationships/slideLayout" Target="../slideLayouts/slideLayout8.xml"/><Relationship Id="rId12" Type="http://schemas.openxmlformats.org/officeDocument/2006/relationships/slideLayout" Target="../slideLayouts/slideLayout9.xml"/><Relationship Id="rId13" Type="http://schemas.openxmlformats.org/officeDocument/2006/relationships/slideLayout" Target="../slideLayouts/slideLayout10.xml"/><Relationship Id="rId14" Type="http://schemas.openxmlformats.org/officeDocument/2006/relationships/slideLayout" Target="../slideLayouts/slideLayout11.xml"/><Relationship Id="rId15" Type="http://schemas.openxmlformats.org/officeDocument/2006/relationships/slideLayout" Target="../slideLayouts/slideLayout12.xml"/>
</Relationships>
</file>

<file path=ppt/slideMasters/_rels/slideMaster2.xml.rels><?xml version="1.0" encoding="UTF-8"?>
<Relationships xmlns="http://schemas.openxmlformats.org/package/2006/relationships"><Relationship Id="rId1" Type="http://schemas.openxmlformats.org/officeDocument/2006/relationships/theme" Target="../theme/theme2.xml"/><Relationship Id="rId2" Type="http://schemas.openxmlformats.org/officeDocument/2006/relationships/image" Target="../media/image3.png"/><Relationship Id="rId3" Type="http://schemas.openxmlformats.org/officeDocument/2006/relationships/image" Target="../media/image4.png"/><Relationship Id="rId4" Type="http://schemas.openxmlformats.org/officeDocument/2006/relationships/slideLayout" Target="../slideLayouts/slideLayout13.xml"/><Relationship Id="rId5" Type="http://schemas.openxmlformats.org/officeDocument/2006/relationships/slideLayout" Target="../slideLayouts/slideLayout14.xml"/><Relationship Id="rId6" Type="http://schemas.openxmlformats.org/officeDocument/2006/relationships/slideLayout" Target="../slideLayouts/slideLayout15.xml"/><Relationship Id="rId7" Type="http://schemas.openxmlformats.org/officeDocument/2006/relationships/slideLayout" Target="../slideLayouts/slideLayout16.xml"/><Relationship Id="rId8" Type="http://schemas.openxmlformats.org/officeDocument/2006/relationships/slideLayout" Target="../slideLayouts/slideLayout17.xml"/><Relationship Id="rId9" Type="http://schemas.openxmlformats.org/officeDocument/2006/relationships/slideLayout" Target="../slideLayouts/slideLayout18.xml"/><Relationship Id="rId10" Type="http://schemas.openxmlformats.org/officeDocument/2006/relationships/slideLayout" Target="../slideLayouts/slideLayout19.xml"/><Relationship Id="rId11" Type="http://schemas.openxmlformats.org/officeDocument/2006/relationships/slideLayout" Target="../slideLayouts/slideLayout20.xml"/><Relationship Id="rId12" Type="http://schemas.openxmlformats.org/officeDocument/2006/relationships/slideLayout" Target="../slideLayouts/slideLayout21.xml"/><Relationship Id="rId13" Type="http://schemas.openxmlformats.org/officeDocument/2006/relationships/slideLayout" Target="../slideLayouts/slideLayout22.xml"/><Relationship Id="rId14" Type="http://schemas.openxmlformats.org/officeDocument/2006/relationships/slideLayout" Target="../slideLayouts/slideLayout23.xml"/><Relationship Id="rId15" Type="http://schemas.openxmlformats.org/officeDocument/2006/relationships/slideLayout" Target="../slideLayouts/slideLayout24.xml"/>
</Relationships>
</file>

<file path=ppt/slideMasters/_rels/slideMaster3.xml.rels><?xml version="1.0" encoding="UTF-8"?>
<Relationships xmlns="http://schemas.openxmlformats.org/package/2006/relationships"><Relationship Id="rId1" Type="http://schemas.openxmlformats.org/officeDocument/2006/relationships/theme" Target="../theme/theme3.xml"/><Relationship Id="rId2" Type="http://schemas.openxmlformats.org/officeDocument/2006/relationships/slideLayout" Target="../slideLayouts/slideLayout25.xml"/><Relationship Id="rId3" Type="http://schemas.openxmlformats.org/officeDocument/2006/relationships/slideLayout" Target="../slideLayouts/slideLayout26.xml"/><Relationship Id="rId4" Type="http://schemas.openxmlformats.org/officeDocument/2006/relationships/slideLayout" Target="../slideLayouts/slideLayout27.xml"/><Relationship Id="rId5" Type="http://schemas.openxmlformats.org/officeDocument/2006/relationships/slideLayout" Target="../slideLayouts/slideLayout28.xml"/><Relationship Id="rId6" Type="http://schemas.openxmlformats.org/officeDocument/2006/relationships/slideLayout" Target="../slideLayouts/slideLayout29.xml"/><Relationship Id="rId7" Type="http://schemas.openxmlformats.org/officeDocument/2006/relationships/slideLayout" Target="../slideLayouts/slideLayout30.xml"/><Relationship Id="rId8" Type="http://schemas.openxmlformats.org/officeDocument/2006/relationships/slideLayout" Target="../slideLayouts/slideLayout31.xml"/><Relationship Id="rId9" Type="http://schemas.openxmlformats.org/officeDocument/2006/relationships/slideLayout" Target="../slideLayouts/slideLayout32.xml"/><Relationship Id="rId10" Type="http://schemas.openxmlformats.org/officeDocument/2006/relationships/slideLayout" Target="../slideLayouts/slideLayout33.xml"/><Relationship Id="rId11" Type="http://schemas.openxmlformats.org/officeDocument/2006/relationships/slideLayout" Target="../slideLayouts/slideLayout34.xml"/><Relationship Id="rId12" Type="http://schemas.openxmlformats.org/officeDocument/2006/relationships/slideLayout" Target="../slideLayouts/slideLayout35.xml"/><Relationship Id="rId13" Type="http://schemas.openxmlformats.org/officeDocument/2006/relationships/slideLayout" Target="../slideLayouts/slideLayout36.xml"/>
</Relationships>
</file>

<file path=ppt/slideMasters/_rels/slideMaster4.xml.rels><?xml version="1.0" encoding="UTF-8"?>
<Relationships xmlns="http://schemas.openxmlformats.org/package/2006/relationships"><Relationship Id="rId1" Type="http://schemas.openxmlformats.org/officeDocument/2006/relationships/theme" Target="../theme/theme4.xml"/><Relationship Id="rId2" Type="http://schemas.openxmlformats.org/officeDocument/2006/relationships/image" Target="../media/image5.png"/><Relationship Id="rId3" Type="http://schemas.openxmlformats.org/officeDocument/2006/relationships/slideLayout" Target="../slideLayouts/slideLayout37.xml"/><Relationship Id="rId4" Type="http://schemas.openxmlformats.org/officeDocument/2006/relationships/slideLayout" Target="../slideLayouts/slideLayout38.xml"/><Relationship Id="rId5" Type="http://schemas.openxmlformats.org/officeDocument/2006/relationships/slideLayout" Target="../slideLayouts/slideLayout39.xml"/><Relationship Id="rId6" Type="http://schemas.openxmlformats.org/officeDocument/2006/relationships/slideLayout" Target="../slideLayouts/slideLayout40.xml"/><Relationship Id="rId7" Type="http://schemas.openxmlformats.org/officeDocument/2006/relationships/slideLayout" Target="../slideLayouts/slideLayout41.xml"/><Relationship Id="rId8" Type="http://schemas.openxmlformats.org/officeDocument/2006/relationships/slideLayout" Target="../slideLayouts/slideLayout42.xml"/><Relationship Id="rId9" Type="http://schemas.openxmlformats.org/officeDocument/2006/relationships/slideLayout" Target="../slideLayouts/slideLayout43.xml"/><Relationship Id="rId10" Type="http://schemas.openxmlformats.org/officeDocument/2006/relationships/slideLayout" Target="../slideLayouts/slideLayout44.xml"/><Relationship Id="rId11" Type="http://schemas.openxmlformats.org/officeDocument/2006/relationships/slideLayout" Target="../slideLayouts/slideLayout45.xml"/><Relationship Id="rId12" Type="http://schemas.openxmlformats.org/officeDocument/2006/relationships/slideLayout" Target="../slideLayouts/slideLayout46.xml"/><Relationship Id="rId13" Type="http://schemas.openxmlformats.org/officeDocument/2006/relationships/slideLayout" Target="../slideLayouts/slideLayout47.xml"/><Relationship Id="rId14" Type="http://schemas.openxmlformats.org/officeDocument/2006/relationships/slideLayout" Target="../slideLayouts/slideLayout48.xml"/>
</Relationships>
</file>

<file path=ppt/slideMasters/_rels/slideMaster5.xml.rels><?xml version="1.0" encoding="UTF-8"?>
<Relationships xmlns="http://schemas.openxmlformats.org/package/2006/relationships"><Relationship Id="rId1" Type="http://schemas.openxmlformats.org/officeDocument/2006/relationships/theme" Target="../theme/theme5.xml"/><Relationship Id="rId2" Type="http://schemas.openxmlformats.org/officeDocument/2006/relationships/image" Target="../media/image6.png"/><Relationship Id="rId3" Type="http://schemas.openxmlformats.org/officeDocument/2006/relationships/image" Target="../media/image7.png"/><Relationship Id="rId4" Type="http://schemas.openxmlformats.org/officeDocument/2006/relationships/slideLayout" Target="../slideLayouts/slideLayout49.xml"/><Relationship Id="rId5" Type="http://schemas.openxmlformats.org/officeDocument/2006/relationships/slideLayout" Target="../slideLayouts/slideLayout50.xml"/><Relationship Id="rId6" Type="http://schemas.openxmlformats.org/officeDocument/2006/relationships/slideLayout" Target="../slideLayouts/slideLayout51.xml"/><Relationship Id="rId7" Type="http://schemas.openxmlformats.org/officeDocument/2006/relationships/slideLayout" Target="../slideLayouts/slideLayout52.xml"/><Relationship Id="rId8" Type="http://schemas.openxmlformats.org/officeDocument/2006/relationships/slideLayout" Target="../slideLayouts/slideLayout53.xml"/><Relationship Id="rId9" Type="http://schemas.openxmlformats.org/officeDocument/2006/relationships/slideLayout" Target="../slideLayouts/slideLayout54.xml"/><Relationship Id="rId10" Type="http://schemas.openxmlformats.org/officeDocument/2006/relationships/slideLayout" Target="../slideLayouts/slideLayout55.xml"/><Relationship Id="rId11" Type="http://schemas.openxmlformats.org/officeDocument/2006/relationships/slideLayout" Target="../slideLayouts/slideLayout56.xml"/><Relationship Id="rId12" Type="http://schemas.openxmlformats.org/officeDocument/2006/relationships/slideLayout" Target="../slideLayouts/slideLayout57.xml"/><Relationship Id="rId13" Type="http://schemas.openxmlformats.org/officeDocument/2006/relationships/slideLayout" Target="../slideLayouts/slideLayout58.xml"/><Relationship Id="rId14" Type="http://schemas.openxmlformats.org/officeDocument/2006/relationships/slideLayout" Target="../slideLayouts/slideLayout59.xml"/><Relationship Id="rId15" Type="http://schemas.openxmlformats.org/officeDocument/2006/relationships/slideLayout" Target="../slideLayouts/slideLayout60.xml"/>
</Relationships>
</file>

<file path=ppt/slideMasters/slideMaster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2"/>
          <a:stretch/>
        </a:blipFill>
      </p:bgPr>
    </p:bg>
    <p:spTree>
      <p:nvGrpSpPr>
        <p:cNvPr id="1" name=""/>
        <p:cNvGrpSpPr/>
        <p:nvPr/>
      </p:nvGrpSpPr>
      <p:grpSpPr>
        <a:xfrm>
          <a:off x="0" y="0"/>
          <a:ext cx="0" cy="0"/>
          <a:chOff x="0" y="0"/>
          <a:chExt cx="0" cy="0"/>
        </a:xfrm>
      </p:grpSpPr>
      <p:pic>
        <p:nvPicPr>
          <p:cNvPr id="0" name="Obrázok 8" descr=""/>
          <p:cNvPicPr/>
          <p:nvPr/>
        </p:nvPicPr>
        <p:blipFill>
          <a:blip r:embed="rId3"/>
          <a:stretch/>
        </p:blipFill>
        <p:spPr>
          <a:xfrm>
            <a:off x="392040" y="360000"/>
            <a:ext cx="1735200" cy="624240"/>
          </a:xfrm>
          <a:prstGeom prst="rect">
            <a:avLst/>
          </a:prstGeom>
          <a:ln w="0">
            <a:noFill/>
          </a:ln>
        </p:spPr>
      </p:pic>
      <p:sp>
        <p:nvSpPr>
          <p:cNvPr id="1" name="PlaceHolder 1"/>
          <p:cNvSpPr>
            <a:spLocks noGrp="1"/>
          </p:cNvSpPr>
          <p:nvPr>
            <p:ph type="title"/>
          </p:nvPr>
        </p:nvSpPr>
        <p:spPr>
          <a:xfrm>
            <a:off x="0" y="3958200"/>
            <a:ext cx="12191760" cy="1323000"/>
          </a:xfrm>
          <a:prstGeom prst="rect">
            <a:avLst/>
          </a:prstGeom>
          <a:noFill/>
          <a:ln w="0">
            <a:noFill/>
          </a:ln>
        </p:spPr>
        <p:txBody>
          <a:bodyPr anchor="ctr">
            <a:noAutofit/>
          </a:bodyPr>
          <a:p>
            <a:pPr algn="ctr">
              <a:lnSpc>
                <a:spcPct val="90000"/>
              </a:lnSpc>
            </a:pPr>
            <a:r>
              <a:rPr b="1" lang="sk-SK" sz="8000" spc="-1" strike="noStrike">
                <a:solidFill>
                  <a:srgbClr val="70ad47"/>
                </a:solidFill>
                <a:latin typeface="Calibri"/>
              </a:rPr>
              <a:t>Kliknutím upravte štýl predlohy nadpisu</a:t>
            </a:r>
            <a:endParaRPr b="0" lang="sk-SK" sz="8000" spc="-1" strike="noStrike">
              <a:solidFill>
                <a:srgbClr val="000000"/>
              </a:solidFill>
              <a:latin typeface="Calibri"/>
            </a:endParaRPr>
          </a:p>
        </p:txBody>
      </p:sp>
      <p:sp>
        <p:nvSpPr>
          <p:cNvPr id="2" name="PlaceHolder 2"/>
          <p:cNvSpPr>
            <a:spLocks noGrp="1"/>
          </p:cNvSpPr>
          <p:nvPr>
            <p:ph type="body"/>
          </p:nvPr>
        </p:nvSpPr>
        <p:spPr>
          <a:xfrm>
            <a:off x="609480" y="1604520"/>
            <a:ext cx="10972440" cy="397728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sk-SK" sz="2800" spc="-1" strike="noStrike">
                <a:solidFill>
                  <a:srgbClr val="000000"/>
                </a:solidFill>
                <a:latin typeface="Calibri"/>
              </a:rPr>
              <a:t>Kliknúť na úpravu formátu textu osnovy</a:t>
            </a:r>
            <a:endParaRPr b="0" lang="sk-SK" sz="2800" spc="-1" strike="noStrike">
              <a:solidFill>
                <a:srgbClr val="000000"/>
              </a:solidFill>
              <a:latin typeface="Calibri"/>
            </a:endParaRPr>
          </a:p>
          <a:p>
            <a:pPr lvl="1" marL="864000" indent="-324000">
              <a:spcBef>
                <a:spcPts val="1134"/>
              </a:spcBef>
              <a:buClr>
                <a:srgbClr val="000000"/>
              </a:buClr>
              <a:buSzPct val="75000"/>
              <a:buFont typeface="Symbol" charset="2"/>
              <a:buChar char=""/>
            </a:pPr>
            <a:r>
              <a:rPr b="0" lang="sk-SK" sz="2000" spc="-1" strike="noStrike">
                <a:solidFill>
                  <a:srgbClr val="000000"/>
                </a:solidFill>
                <a:latin typeface="Calibri"/>
              </a:rPr>
              <a:t>Druhá úroveň</a:t>
            </a:r>
            <a:endParaRPr b="0" lang="sk-SK" sz="2000" spc="-1" strike="noStrike">
              <a:solidFill>
                <a:srgbClr val="000000"/>
              </a:solidFill>
              <a:latin typeface="Calibri"/>
            </a:endParaRPr>
          </a:p>
          <a:p>
            <a:pPr lvl="2" marL="1296000" indent="-288000">
              <a:spcBef>
                <a:spcPts val="850"/>
              </a:spcBef>
              <a:buClr>
                <a:srgbClr val="000000"/>
              </a:buClr>
              <a:buSzPct val="45000"/>
              <a:buFont typeface="Wingdings" charset="2"/>
              <a:buChar char=""/>
            </a:pPr>
            <a:r>
              <a:rPr b="0" lang="sk-SK" sz="1800" spc="-1" strike="noStrike">
                <a:solidFill>
                  <a:srgbClr val="000000"/>
                </a:solidFill>
                <a:latin typeface="Calibri"/>
              </a:rPr>
              <a:t>Tretia úroveň</a:t>
            </a:r>
            <a:endParaRPr b="0" lang="sk-SK" sz="1800" spc="-1" strike="noStrike">
              <a:solidFill>
                <a:srgbClr val="000000"/>
              </a:solidFill>
              <a:latin typeface="Calibri"/>
            </a:endParaRPr>
          </a:p>
          <a:p>
            <a:pPr lvl="3" marL="1728000" indent="-216000">
              <a:spcBef>
                <a:spcPts val="567"/>
              </a:spcBef>
              <a:buClr>
                <a:srgbClr val="000000"/>
              </a:buClr>
              <a:buSzPct val="75000"/>
              <a:buFont typeface="Symbol" charset="2"/>
              <a:buChar char=""/>
            </a:pPr>
            <a:r>
              <a:rPr b="0" lang="sk-SK" sz="1800" spc="-1" strike="noStrike">
                <a:solidFill>
                  <a:srgbClr val="000000"/>
                </a:solidFill>
                <a:latin typeface="Calibri"/>
              </a:rPr>
              <a:t>Štvrtá úroveň osnovy</a:t>
            </a:r>
            <a:endParaRPr b="0" lang="sk-SK" sz="1800" spc="-1" strike="noStrike">
              <a:solidFill>
                <a:srgbClr val="000000"/>
              </a:solidFill>
              <a:latin typeface="Calibri"/>
            </a:endParaRPr>
          </a:p>
          <a:p>
            <a:pPr lvl="4" marL="2160000" indent="-216000">
              <a:spcBef>
                <a:spcPts val="283"/>
              </a:spcBef>
              <a:buClr>
                <a:srgbClr val="000000"/>
              </a:buClr>
              <a:buSzPct val="45000"/>
              <a:buFont typeface="Wingdings" charset="2"/>
              <a:buChar char=""/>
            </a:pPr>
            <a:r>
              <a:rPr b="0" lang="sk-SK" sz="2000" spc="-1" strike="noStrike">
                <a:solidFill>
                  <a:srgbClr val="000000"/>
                </a:solidFill>
                <a:latin typeface="Calibri"/>
              </a:rPr>
              <a:t>Piata úroveň osnovy</a:t>
            </a:r>
            <a:endParaRPr b="0" lang="sk-SK" sz="2000" spc="-1" strike="noStrike">
              <a:solidFill>
                <a:srgbClr val="000000"/>
              </a:solidFill>
              <a:latin typeface="Calibri"/>
            </a:endParaRPr>
          </a:p>
          <a:p>
            <a:pPr lvl="5" marL="2592000" indent="-216000">
              <a:spcBef>
                <a:spcPts val="283"/>
              </a:spcBef>
              <a:buClr>
                <a:srgbClr val="000000"/>
              </a:buClr>
              <a:buSzPct val="45000"/>
              <a:buFont typeface="Wingdings" charset="2"/>
              <a:buChar char=""/>
            </a:pPr>
            <a:r>
              <a:rPr b="0" lang="sk-SK" sz="2000" spc="-1" strike="noStrike">
                <a:solidFill>
                  <a:srgbClr val="000000"/>
                </a:solidFill>
                <a:latin typeface="Calibri"/>
              </a:rPr>
              <a:t>Šiesta úroveň</a:t>
            </a:r>
            <a:endParaRPr b="0" lang="sk-SK" sz="2000" spc="-1" strike="noStrike">
              <a:solidFill>
                <a:srgbClr val="000000"/>
              </a:solidFill>
              <a:latin typeface="Calibri"/>
            </a:endParaRPr>
          </a:p>
          <a:p>
            <a:pPr lvl="6" marL="3024000" indent="-216000">
              <a:spcBef>
                <a:spcPts val="283"/>
              </a:spcBef>
              <a:buClr>
                <a:srgbClr val="000000"/>
              </a:buClr>
              <a:buSzPct val="45000"/>
              <a:buFont typeface="Wingdings" charset="2"/>
              <a:buChar char=""/>
            </a:pPr>
            <a:r>
              <a:rPr b="0" lang="sk-SK" sz="2000" spc="-1" strike="noStrike">
                <a:solidFill>
                  <a:srgbClr val="000000"/>
                </a:solidFill>
                <a:latin typeface="Calibri"/>
              </a:rPr>
              <a:t>Siedma úroveň</a:t>
            </a:r>
            <a:endParaRPr b="0" lang="sk-SK" sz="2000" spc="-1" strike="noStrike">
              <a:solidFill>
                <a:srgbClr val="000000"/>
              </a:solidFill>
              <a:latin typeface="Calibri"/>
            </a:endParaRPr>
          </a:p>
        </p:txBody>
      </p:sp>
    </p:spTree>
  </p:cSld>
  <p:clrMap bg1="lt1" bg2="lt2" tx1="dk1" tx2="dk2" accent1="accent1" accent2="accent2" accent3="accent3" accent4="accent4" accent5="accent5" accent6="accent6" hlink="hlink" folHlink="folHlink"/>
  <p:sldLayoutIdLst>
    <p:sldLayoutId id="2147483649" r:id="rId4"/>
    <p:sldLayoutId id="2147483650" r:id="rId5"/>
    <p:sldLayoutId id="2147483651" r:id="rId6"/>
    <p:sldLayoutId id="2147483652" r:id="rId7"/>
    <p:sldLayoutId id="2147483653" r:id="rId8"/>
    <p:sldLayoutId id="2147483654" r:id="rId9"/>
    <p:sldLayoutId id="2147483655" r:id="rId10"/>
    <p:sldLayoutId id="2147483656" r:id="rId11"/>
    <p:sldLayoutId id="2147483657" r:id="rId12"/>
    <p:sldLayoutId id="2147483658" r:id="rId13"/>
    <p:sldLayoutId id="2147483659" r:id="rId14"/>
    <p:sldLayoutId id="2147483660" r:id="rId15"/>
  </p:sldLayoutIdLst>
</p:sldMaster>
</file>

<file path=ppt/slideMasters/slideMaster2.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39" name="PlaceHolder 1"/>
          <p:cNvSpPr>
            <a:spLocks noGrp="1"/>
          </p:cNvSpPr>
          <p:nvPr>
            <p:ph type="body"/>
          </p:nvPr>
        </p:nvSpPr>
        <p:spPr>
          <a:xfrm>
            <a:off x="838080" y="1894680"/>
            <a:ext cx="10614240" cy="4300560"/>
          </a:xfrm>
          <a:prstGeom prst="rect">
            <a:avLst/>
          </a:prstGeom>
          <a:noFill/>
          <a:ln w="0">
            <a:noFill/>
          </a:ln>
        </p:spPr>
        <p:txBody>
          <a:bodyPr anchor="t">
            <a:noAutofit/>
          </a:bodyPr>
          <a:p>
            <a:pPr marL="228600" indent="-228600">
              <a:lnSpc>
                <a:spcPct val="90000"/>
              </a:lnSpc>
              <a:spcBef>
                <a:spcPts val="1001"/>
              </a:spcBef>
              <a:buClr>
                <a:srgbClr val="70ad47"/>
              </a:buClr>
              <a:buFont typeface="Wingdings" charset="2"/>
              <a:buChar char=""/>
            </a:pPr>
            <a:r>
              <a:rPr b="0" lang="sk-SK" sz="2800" spc="-1" strike="noStrike">
                <a:solidFill>
                  <a:srgbClr val="000000"/>
                </a:solidFill>
                <a:latin typeface="Calibri"/>
              </a:rPr>
              <a:t>Kliknite sem a upravte štýly predlohy textu</a:t>
            </a:r>
            <a:endParaRPr b="0" lang="sk-SK" sz="2800" spc="-1" strike="noStrike">
              <a:solidFill>
                <a:srgbClr val="000000"/>
              </a:solidFill>
              <a:latin typeface="Calibri"/>
            </a:endParaRPr>
          </a:p>
          <a:p>
            <a:pPr lvl="1" marL="685800" indent="-228600">
              <a:lnSpc>
                <a:spcPct val="90000"/>
              </a:lnSpc>
              <a:spcBef>
                <a:spcPts val="499"/>
              </a:spcBef>
              <a:buClr>
                <a:srgbClr val="70ad47"/>
              </a:buClr>
              <a:buFont typeface="Wingdings" charset="2"/>
              <a:buChar char=""/>
            </a:pPr>
            <a:r>
              <a:rPr b="0" lang="sk-SK" sz="2400" spc="-1" strike="noStrike">
                <a:solidFill>
                  <a:srgbClr val="000000"/>
                </a:solidFill>
                <a:latin typeface="Calibri"/>
              </a:rPr>
              <a:t>Druhá úroveň</a:t>
            </a:r>
            <a:endParaRPr b="0" lang="sk-SK" sz="2400" spc="-1" strike="noStrike">
              <a:solidFill>
                <a:srgbClr val="000000"/>
              </a:solidFill>
              <a:latin typeface="Calibri"/>
            </a:endParaRPr>
          </a:p>
          <a:p>
            <a:pPr lvl="2" marL="1143000" indent="-228600">
              <a:lnSpc>
                <a:spcPct val="90000"/>
              </a:lnSpc>
              <a:spcBef>
                <a:spcPts val="499"/>
              </a:spcBef>
              <a:buClr>
                <a:srgbClr val="70ad47"/>
              </a:buClr>
              <a:buFont typeface="Wingdings" charset="2"/>
              <a:buChar char=""/>
            </a:pPr>
            <a:r>
              <a:rPr b="0" lang="sk-SK" sz="2000" spc="-1" strike="noStrike">
                <a:solidFill>
                  <a:srgbClr val="000000"/>
                </a:solidFill>
                <a:latin typeface="Calibri"/>
              </a:rPr>
              <a:t>Tretia úroveň</a:t>
            </a:r>
            <a:endParaRPr b="0" lang="sk-SK" sz="2000" spc="-1" strike="noStrike">
              <a:solidFill>
                <a:srgbClr val="000000"/>
              </a:solidFill>
              <a:latin typeface="Calibri"/>
            </a:endParaRPr>
          </a:p>
          <a:p>
            <a:pPr lvl="3" marL="1600200" indent="-228600">
              <a:lnSpc>
                <a:spcPct val="90000"/>
              </a:lnSpc>
              <a:spcBef>
                <a:spcPts val="499"/>
              </a:spcBef>
              <a:buClr>
                <a:srgbClr val="70ad47"/>
              </a:buClr>
              <a:buFont typeface="Wingdings" charset="2"/>
              <a:buChar char=""/>
            </a:pPr>
            <a:r>
              <a:rPr b="0" lang="sk-SK" sz="1800" spc="-1" strike="noStrike">
                <a:solidFill>
                  <a:srgbClr val="000000"/>
                </a:solidFill>
                <a:latin typeface="Calibri"/>
              </a:rPr>
              <a:t>Štvrtá úroveň</a:t>
            </a:r>
            <a:endParaRPr b="0" lang="sk-SK" sz="1800" spc="-1" strike="noStrike">
              <a:solidFill>
                <a:srgbClr val="000000"/>
              </a:solidFill>
              <a:latin typeface="Calibri"/>
            </a:endParaRPr>
          </a:p>
          <a:p>
            <a:pPr lvl="4" marL="2057400" indent="-228600">
              <a:lnSpc>
                <a:spcPct val="90000"/>
              </a:lnSpc>
              <a:spcBef>
                <a:spcPts val="499"/>
              </a:spcBef>
              <a:buClr>
                <a:srgbClr val="70ad47"/>
              </a:buClr>
              <a:buFont typeface="Wingdings" charset="2"/>
              <a:buChar char=""/>
            </a:pPr>
            <a:r>
              <a:rPr b="0" lang="sk-SK" sz="1800" spc="-1" strike="noStrike">
                <a:solidFill>
                  <a:srgbClr val="000000"/>
                </a:solidFill>
                <a:latin typeface="Calibri"/>
              </a:rPr>
              <a:t>Piata úroveň</a:t>
            </a:r>
            <a:endParaRPr b="0" lang="sk-SK" sz="1800" spc="-1" strike="noStrike">
              <a:solidFill>
                <a:srgbClr val="000000"/>
              </a:solidFill>
              <a:latin typeface="Calibri"/>
            </a:endParaRPr>
          </a:p>
        </p:txBody>
      </p:sp>
      <p:pic>
        <p:nvPicPr>
          <p:cNvPr id="40" name="Obrázok 6" descr=""/>
          <p:cNvPicPr/>
          <p:nvPr/>
        </p:nvPicPr>
        <p:blipFill>
          <a:blip r:embed="rId2"/>
          <a:stretch/>
        </p:blipFill>
        <p:spPr>
          <a:xfrm>
            <a:off x="0" y="-10080"/>
            <a:ext cx="10200960" cy="2152440"/>
          </a:xfrm>
          <a:prstGeom prst="rect">
            <a:avLst/>
          </a:prstGeom>
          <a:ln w="0">
            <a:noFill/>
          </a:ln>
        </p:spPr>
      </p:pic>
      <p:pic>
        <p:nvPicPr>
          <p:cNvPr id="41" name="Obrázok 11" descr=""/>
          <p:cNvPicPr/>
          <p:nvPr/>
        </p:nvPicPr>
        <p:blipFill>
          <a:blip r:embed="rId3"/>
          <a:stretch/>
        </p:blipFill>
        <p:spPr>
          <a:xfrm>
            <a:off x="9783000" y="5533200"/>
            <a:ext cx="2408760" cy="1324440"/>
          </a:xfrm>
          <a:prstGeom prst="rect">
            <a:avLst/>
          </a:prstGeom>
          <a:ln w="0">
            <a:noFill/>
          </a:ln>
        </p:spPr>
      </p:pic>
      <p:sp>
        <p:nvSpPr>
          <p:cNvPr id="42" name="PlaceHolder 2"/>
          <p:cNvSpPr>
            <a:spLocks noGrp="1"/>
          </p:cNvSpPr>
          <p:nvPr>
            <p:ph type="title"/>
          </p:nvPr>
        </p:nvSpPr>
        <p:spPr>
          <a:xfrm>
            <a:off x="838080" y="141120"/>
            <a:ext cx="5002560" cy="633960"/>
          </a:xfrm>
          <a:prstGeom prst="rect">
            <a:avLst/>
          </a:prstGeom>
          <a:noFill/>
          <a:ln w="0">
            <a:noFill/>
          </a:ln>
        </p:spPr>
        <p:txBody>
          <a:bodyPr anchor="ctr">
            <a:noAutofit/>
          </a:bodyPr>
          <a:p>
            <a:pPr>
              <a:lnSpc>
                <a:spcPct val="90000"/>
              </a:lnSpc>
            </a:pPr>
            <a:r>
              <a:rPr b="1" lang="sk-SK" sz="3600" spc="-1" strike="noStrike">
                <a:solidFill>
                  <a:srgbClr val="ffffff"/>
                </a:solidFill>
                <a:latin typeface="Calibri"/>
              </a:rPr>
              <a:t>Kliknutím upravte štýl predlohy nadpisu</a:t>
            </a:r>
            <a:endParaRPr b="0" lang="sk-SK" sz="3600" spc="-1" strike="noStrike">
              <a:solidFill>
                <a:srgbClr val="000000"/>
              </a:solidFill>
              <a:latin typeface="Calibri"/>
            </a:endParaRPr>
          </a:p>
        </p:txBody>
      </p:sp>
    </p:spTree>
  </p:cSld>
  <p:clrMap bg1="lt1" bg2="lt2" tx1="dk1" tx2="dk2" accent1="accent1" accent2="accent2" accent3="accent3" accent4="accent4" accent5="accent5" accent6="accent6" hlink="hlink" folHlink="folHlink"/>
  <p:sldLayoutIdLst>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 id="2147483670" r:id="rId12"/>
    <p:sldLayoutId id="2147483671" r:id="rId13"/>
    <p:sldLayoutId id="2147483672" r:id="rId14"/>
    <p:sldLayoutId id="2147483673" r:id="rId15"/>
  </p:sldLayoutIdLst>
</p:sldMaster>
</file>

<file path=ppt/slideMasters/slideMaster3.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79" name="PlaceHolder 1"/>
          <p:cNvSpPr>
            <a:spLocks noGrp="1"/>
          </p:cNvSpPr>
          <p:nvPr>
            <p:ph type="title"/>
          </p:nvPr>
        </p:nvSpPr>
        <p:spPr>
          <a:xfrm>
            <a:off x="1523880" y="1122480"/>
            <a:ext cx="9143640" cy="2387160"/>
          </a:xfrm>
          <a:prstGeom prst="rect">
            <a:avLst/>
          </a:prstGeom>
          <a:noFill/>
          <a:ln w="0">
            <a:noFill/>
          </a:ln>
        </p:spPr>
        <p:txBody>
          <a:bodyPr anchor="b">
            <a:noAutofit/>
          </a:bodyPr>
          <a:p>
            <a:pPr algn="ctr">
              <a:lnSpc>
                <a:spcPct val="90000"/>
              </a:lnSpc>
            </a:pPr>
            <a:r>
              <a:rPr b="0" lang="sk-SK" sz="6000" spc="-1" strike="noStrike">
                <a:solidFill>
                  <a:srgbClr val="000000"/>
                </a:solidFill>
                <a:latin typeface="Calibri Light"/>
              </a:rPr>
              <a:t>Kliknutím upravte štýl predlohy nadpisu</a:t>
            </a:r>
            <a:endParaRPr b="0" lang="sk-SK" sz="6000" spc="-1" strike="noStrike">
              <a:solidFill>
                <a:srgbClr val="000000"/>
              </a:solidFill>
              <a:latin typeface="Calibri"/>
            </a:endParaRPr>
          </a:p>
        </p:txBody>
      </p:sp>
      <p:sp>
        <p:nvSpPr>
          <p:cNvPr id="80" name="PlaceHolder 2"/>
          <p:cNvSpPr>
            <a:spLocks noGrp="1"/>
          </p:cNvSpPr>
          <p:nvPr>
            <p:ph type="dt"/>
          </p:nvPr>
        </p:nvSpPr>
        <p:spPr>
          <a:xfrm>
            <a:off x="838080" y="6356520"/>
            <a:ext cx="2742840" cy="364680"/>
          </a:xfrm>
          <a:prstGeom prst="rect">
            <a:avLst/>
          </a:prstGeom>
          <a:noFill/>
          <a:ln w="0">
            <a:noFill/>
          </a:ln>
        </p:spPr>
        <p:txBody>
          <a:bodyPr anchor="ctr">
            <a:noAutofit/>
          </a:bodyPr>
          <a:p>
            <a:pPr>
              <a:lnSpc>
                <a:spcPct val="100000"/>
              </a:lnSpc>
            </a:pPr>
            <a:fld id="{C32B1BA7-3AC3-4220-B2AB-95FBC36A4CF6}" type="datetime">
              <a:rPr b="0" lang="sk-SK" sz="1200" spc="-1" strike="noStrike">
                <a:solidFill>
                  <a:srgbClr val="8b8b8b"/>
                </a:solidFill>
                <a:latin typeface="Calibri"/>
              </a:rPr>
              <a:t>10. 1. 2023</a:t>
            </a:fld>
            <a:endParaRPr b="0" lang="sk-SK" sz="1200" spc="-1" strike="noStrike">
              <a:latin typeface="Times New Roman"/>
            </a:endParaRPr>
          </a:p>
        </p:txBody>
      </p:sp>
      <p:sp>
        <p:nvSpPr>
          <p:cNvPr id="81" name="PlaceHolder 3"/>
          <p:cNvSpPr>
            <a:spLocks noGrp="1"/>
          </p:cNvSpPr>
          <p:nvPr>
            <p:ph type="ftr"/>
          </p:nvPr>
        </p:nvSpPr>
        <p:spPr>
          <a:xfrm>
            <a:off x="4038480" y="6356520"/>
            <a:ext cx="4114440" cy="364680"/>
          </a:xfrm>
          <a:prstGeom prst="rect">
            <a:avLst/>
          </a:prstGeom>
          <a:noFill/>
          <a:ln w="0">
            <a:noFill/>
          </a:ln>
        </p:spPr>
        <p:txBody>
          <a:bodyPr anchor="ctr">
            <a:noAutofit/>
          </a:bodyPr>
          <a:p>
            <a:endParaRPr b="0" lang="sk-SK" sz="2400" spc="-1" strike="noStrike">
              <a:latin typeface="Times New Roman"/>
            </a:endParaRPr>
          </a:p>
        </p:txBody>
      </p:sp>
      <p:sp>
        <p:nvSpPr>
          <p:cNvPr id="82" name="PlaceHolder 4"/>
          <p:cNvSpPr>
            <a:spLocks noGrp="1"/>
          </p:cNvSpPr>
          <p:nvPr>
            <p:ph type="sldNum"/>
          </p:nvPr>
        </p:nvSpPr>
        <p:spPr>
          <a:xfrm>
            <a:off x="8610480" y="6356520"/>
            <a:ext cx="2742840" cy="364680"/>
          </a:xfrm>
          <a:prstGeom prst="rect">
            <a:avLst/>
          </a:prstGeom>
          <a:noFill/>
          <a:ln w="0">
            <a:noFill/>
          </a:ln>
        </p:spPr>
        <p:txBody>
          <a:bodyPr anchor="ctr">
            <a:noAutofit/>
          </a:bodyPr>
          <a:p>
            <a:pPr algn="r">
              <a:lnSpc>
                <a:spcPct val="100000"/>
              </a:lnSpc>
            </a:pPr>
            <a:fld id="{3B058E17-AF10-459C-AC8A-0A07F565C59D}" type="slidenum">
              <a:rPr b="0" lang="sk-SK" sz="1200" spc="-1" strike="noStrike">
                <a:solidFill>
                  <a:srgbClr val="8b8b8b"/>
                </a:solidFill>
                <a:latin typeface="Calibri"/>
              </a:rPr>
              <a:t>&lt;číslo&gt;</a:t>
            </a:fld>
            <a:endParaRPr b="0" lang="sk-SK" sz="1200" spc="-1" strike="noStrike">
              <a:latin typeface="Times New Roman"/>
            </a:endParaRPr>
          </a:p>
        </p:txBody>
      </p:sp>
      <p:sp>
        <p:nvSpPr>
          <p:cNvPr id="83" name="PlaceHolder 5"/>
          <p:cNvSpPr>
            <a:spLocks noGrp="1"/>
          </p:cNvSpPr>
          <p:nvPr>
            <p:ph type="body"/>
          </p:nvPr>
        </p:nvSpPr>
        <p:spPr>
          <a:xfrm>
            <a:off x="609480" y="1604520"/>
            <a:ext cx="10972440" cy="397728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sk-SK" sz="2800" spc="-1" strike="noStrike">
                <a:solidFill>
                  <a:srgbClr val="000000"/>
                </a:solidFill>
                <a:latin typeface="Calibri"/>
              </a:rPr>
              <a:t>Kliknúť na úpravu formátu textu osnovy</a:t>
            </a:r>
            <a:endParaRPr b="0" lang="sk-SK" sz="2800" spc="-1" strike="noStrike">
              <a:solidFill>
                <a:srgbClr val="000000"/>
              </a:solidFill>
              <a:latin typeface="Calibri"/>
            </a:endParaRPr>
          </a:p>
          <a:p>
            <a:pPr lvl="1" marL="864000" indent="-324000">
              <a:spcBef>
                <a:spcPts val="1134"/>
              </a:spcBef>
              <a:buClr>
                <a:srgbClr val="000000"/>
              </a:buClr>
              <a:buSzPct val="75000"/>
              <a:buFont typeface="Symbol" charset="2"/>
              <a:buChar char=""/>
            </a:pPr>
            <a:r>
              <a:rPr b="0" lang="sk-SK" sz="2000" spc="-1" strike="noStrike">
                <a:solidFill>
                  <a:srgbClr val="000000"/>
                </a:solidFill>
                <a:latin typeface="Calibri"/>
              </a:rPr>
              <a:t>Druhá úroveň</a:t>
            </a:r>
            <a:endParaRPr b="0" lang="sk-SK" sz="2000" spc="-1" strike="noStrike">
              <a:solidFill>
                <a:srgbClr val="000000"/>
              </a:solidFill>
              <a:latin typeface="Calibri"/>
            </a:endParaRPr>
          </a:p>
          <a:p>
            <a:pPr lvl="2" marL="1296000" indent="-288000">
              <a:spcBef>
                <a:spcPts val="850"/>
              </a:spcBef>
              <a:buClr>
                <a:srgbClr val="000000"/>
              </a:buClr>
              <a:buSzPct val="45000"/>
              <a:buFont typeface="Wingdings" charset="2"/>
              <a:buChar char=""/>
            </a:pPr>
            <a:r>
              <a:rPr b="0" lang="sk-SK" sz="1800" spc="-1" strike="noStrike">
                <a:solidFill>
                  <a:srgbClr val="000000"/>
                </a:solidFill>
                <a:latin typeface="Calibri"/>
              </a:rPr>
              <a:t>Tretia úroveň</a:t>
            </a:r>
            <a:endParaRPr b="0" lang="sk-SK" sz="1800" spc="-1" strike="noStrike">
              <a:solidFill>
                <a:srgbClr val="000000"/>
              </a:solidFill>
              <a:latin typeface="Calibri"/>
            </a:endParaRPr>
          </a:p>
          <a:p>
            <a:pPr lvl="3" marL="1728000" indent="-216000">
              <a:spcBef>
                <a:spcPts val="567"/>
              </a:spcBef>
              <a:buClr>
                <a:srgbClr val="000000"/>
              </a:buClr>
              <a:buSzPct val="75000"/>
              <a:buFont typeface="Symbol" charset="2"/>
              <a:buChar char=""/>
            </a:pPr>
            <a:r>
              <a:rPr b="0" lang="sk-SK" sz="1800" spc="-1" strike="noStrike">
                <a:solidFill>
                  <a:srgbClr val="000000"/>
                </a:solidFill>
                <a:latin typeface="Calibri"/>
              </a:rPr>
              <a:t>Štvrtá úroveň osnovy</a:t>
            </a:r>
            <a:endParaRPr b="0" lang="sk-SK" sz="1800" spc="-1" strike="noStrike">
              <a:solidFill>
                <a:srgbClr val="000000"/>
              </a:solidFill>
              <a:latin typeface="Calibri"/>
            </a:endParaRPr>
          </a:p>
          <a:p>
            <a:pPr lvl="4" marL="2160000" indent="-216000">
              <a:spcBef>
                <a:spcPts val="283"/>
              </a:spcBef>
              <a:buClr>
                <a:srgbClr val="000000"/>
              </a:buClr>
              <a:buSzPct val="45000"/>
              <a:buFont typeface="Wingdings" charset="2"/>
              <a:buChar char=""/>
            </a:pPr>
            <a:r>
              <a:rPr b="0" lang="sk-SK" sz="2000" spc="-1" strike="noStrike">
                <a:solidFill>
                  <a:srgbClr val="000000"/>
                </a:solidFill>
                <a:latin typeface="Calibri"/>
              </a:rPr>
              <a:t>Piata úroveň osnovy</a:t>
            </a:r>
            <a:endParaRPr b="0" lang="sk-SK" sz="2000" spc="-1" strike="noStrike">
              <a:solidFill>
                <a:srgbClr val="000000"/>
              </a:solidFill>
              <a:latin typeface="Calibri"/>
            </a:endParaRPr>
          </a:p>
          <a:p>
            <a:pPr lvl="5" marL="2592000" indent="-216000">
              <a:spcBef>
                <a:spcPts val="283"/>
              </a:spcBef>
              <a:buClr>
                <a:srgbClr val="000000"/>
              </a:buClr>
              <a:buSzPct val="45000"/>
              <a:buFont typeface="Wingdings" charset="2"/>
              <a:buChar char=""/>
            </a:pPr>
            <a:r>
              <a:rPr b="0" lang="sk-SK" sz="2000" spc="-1" strike="noStrike">
                <a:solidFill>
                  <a:srgbClr val="000000"/>
                </a:solidFill>
                <a:latin typeface="Calibri"/>
              </a:rPr>
              <a:t>Šiesta úroveň</a:t>
            </a:r>
            <a:endParaRPr b="0" lang="sk-SK" sz="2000" spc="-1" strike="noStrike">
              <a:solidFill>
                <a:srgbClr val="000000"/>
              </a:solidFill>
              <a:latin typeface="Calibri"/>
            </a:endParaRPr>
          </a:p>
          <a:p>
            <a:pPr lvl="6" marL="3024000" indent="-216000">
              <a:spcBef>
                <a:spcPts val="283"/>
              </a:spcBef>
              <a:buClr>
                <a:srgbClr val="000000"/>
              </a:buClr>
              <a:buSzPct val="45000"/>
              <a:buFont typeface="Wingdings" charset="2"/>
              <a:buChar char=""/>
            </a:pPr>
            <a:r>
              <a:rPr b="0" lang="sk-SK" sz="2000" spc="-1" strike="noStrike">
                <a:solidFill>
                  <a:srgbClr val="000000"/>
                </a:solidFill>
                <a:latin typeface="Calibri"/>
              </a:rPr>
              <a:t>Siedma úroveň</a:t>
            </a:r>
            <a:endParaRPr b="0" lang="sk-SK" sz="2000" spc="-1" strike="noStrike">
              <a:solidFill>
                <a:srgbClr val="000000"/>
              </a:solidFill>
              <a:latin typeface="Calibri"/>
            </a:endParaRPr>
          </a:p>
        </p:txBody>
      </p:sp>
    </p:spTree>
  </p:cSld>
  <p:clrMap bg1="lt1" bg2="lt2" tx1="dk1" tx2="dk2" accent1="accent1" accent2="accent2" accent3="accent3" accent4="accent4" accent5="accent5" accent6="accent6" hlink="hlink" folHlink="folHlink"/>
  <p:sldLayoutIdLst>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 id="2147483685" r:id="rId12"/>
    <p:sldLayoutId id="2147483686" r:id="rId13"/>
  </p:sldLayoutIdLst>
</p:sldMaster>
</file>

<file path=ppt/slideMasters/slideMaster4.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2"/>
          <a:stretch/>
        </a:blipFill>
      </p:bgPr>
    </p:bg>
    <p:spTree>
      <p:nvGrpSpPr>
        <p:cNvPr id="1" name=""/>
        <p:cNvGrpSpPr/>
        <p:nvPr/>
      </p:nvGrpSpPr>
      <p:grpSpPr>
        <a:xfrm>
          <a:off x="0" y="0"/>
          <a:ext cx="0" cy="0"/>
          <a:chOff x="0" y="0"/>
          <a:chExt cx="0" cy="0"/>
        </a:xfrm>
      </p:grpSpPr>
      <p:sp>
        <p:nvSpPr>
          <p:cNvPr id="120" name="Nadpis 1"/>
          <p:cNvSpPr/>
          <p:nvPr/>
        </p:nvSpPr>
        <p:spPr>
          <a:xfrm>
            <a:off x="0" y="3958200"/>
            <a:ext cx="12191760" cy="1323000"/>
          </a:xfrm>
          <a:prstGeom prst="rect">
            <a:avLst/>
          </a:prstGeom>
          <a:noFill/>
          <a:ln w="0">
            <a:noFill/>
          </a:ln>
        </p:spPr>
        <p:style>
          <a:lnRef idx="0"/>
          <a:fillRef idx="0"/>
          <a:effectRef idx="0"/>
          <a:fontRef idx="minor"/>
        </p:style>
      </p:sp>
      <p:sp>
        <p:nvSpPr>
          <p:cNvPr id="121" name="PlaceHolder 1"/>
          <p:cNvSpPr>
            <a:spLocks noGrp="1"/>
          </p:cNvSpPr>
          <p:nvPr>
            <p:ph type="title"/>
          </p:nvPr>
        </p:nvSpPr>
        <p:spPr>
          <a:xfrm>
            <a:off x="1094760" y="4110480"/>
            <a:ext cx="10515240" cy="1325160"/>
          </a:xfrm>
          <a:prstGeom prst="rect">
            <a:avLst/>
          </a:prstGeom>
          <a:noFill/>
          <a:ln w="0">
            <a:noFill/>
          </a:ln>
        </p:spPr>
        <p:txBody>
          <a:bodyPr anchor="ctr">
            <a:noAutofit/>
          </a:bodyPr>
          <a:p>
            <a:pPr algn="ctr">
              <a:lnSpc>
                <a:spcPct val="90000"/>
              </a:lnSpc>
            </a:pPr>
            <a:r>
              <a:rPr b="1" lang="sk-SK" sz="6000" spc="-1" strike="noStrike">
                <a:solidFill>
                  <a:srgbClr val="70ad47"/>
                </a:solidFill>
                <a:latin typeface="Calibri"/>
              </a:rPr>
              <a:t>Kliknutím upravte štýl predlohy nadpisu</a:t>
            </a:r>
            <a:endParaRPr b="0" lang="sk-SK" sz="6000" spc="-1" strike="noStrike">
              <a:solidFill>
                <a:srgbClr val="000000"/>
              </a:solidFill>
              <a:latin typeface="Calibri"/>
            </a:endParaRPr>
          </a:p>
        </p:txBody>
      </p:sp>
      <p:sp>
        <p:nvSpPr>
          <p:cNvPr id="122" name="PlaceHolder 2"/>
          <p:cNvSpPr>
            <a:spLocks noGrp="1"/>
          </p:cNvSpPr>
          <p:nvPr>
            <p:ph type="body"/>
          </p:nvPr>
        </p:nvSpPr>
        <p:spPr>
          <a:xfrm>
            <a:off x="609480" y="1604520"/>
            <a:ext cx="10972440" cy="397728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sk-SK" sz="2800" spc="-1" strike="noStrike">
                <a:solidFill>
                  <a:srgbClr val="000000"/>
                </a:solidFill>
                <a:latin typeface="Calibri"/>
              </a:rPr>
              <a:t>Kliknúť na úpravu formátu textu osnovy</a:t>
            </a:r>
            <a:endParaRPr b="0" lang="sk-SK" sz="2800" spc="-1" strike="noStrike">
              <a:solidFill>
                <a:srgbClr val="000000"/>
              </a:solidFill>
              <a:latin typeface="Calibri"/>
            </a:endParaRPr>
          </a:p>
          <a:p>
            <a:pPr lvl="1" marL="864000" indent="-324000">
              <a:spcBef>
                <a:spcPts val="1134"/>
              </a:spcBef>
              <a:buClr>
                <a:srgbClr val="000000"/>
              </a:buClr>
              <a:buSzPct val="75000"/>
              <a:buFont typeface="Symbol" charset="2"/>
              <a:buChar char=""/>
            </a:pPr>
            <a:r>
              <a:rPr b="0" lang="sk-SK" sz="2000" spc="-1" strike="noStrike">
                <a:solidFill>
                  <a:srgbClr val="000000"/>
                </a:solidFill>
                <a:latin typeface="Calibri"/>
              </a:rPr>
              <a:t>Druhá úroveň</a:t>
            </a:r>
            <a:endParaRPr b="0" lang="sk-SK" sz="2000" spc="-1" strike="noStrike">
              <a:solidFill>
                <a:srgbClr val="000000"/>
              </a:solidFill>
              <a:latin typeface="Calibri"/>
            </a:endParaRPr>
          </a:p>
          <a:p>
            <a:pPr lvl="2" marL="1296000" indent="-288000">
              <a:spcBef>
                <a:spcPts val="850"/>
              </a:spcBef>
              <a:buClr>
                <a:srgbClr val="000000"/>
              </a:buClr>
              <a:buSzPct val="45000"/>
              <a:buFont typeface="Wingdings" charset="2"/>
              <a:buChar char=""/>
            </a:pPr>
            <a:r>
              <a:rPr b="0" lang="sk-SK" sz="1800" spc="-1" strike="noStrike">
                <a:solidFill>
                  <a:srgbClr val="000000"/>
                </a:solidFill>
                <a:latin typeface="Calibri"/>
              </a:rPr>
              <a:t>Tretia úroveň</a:t>
            </a:r>
            <a:endParaRPr b="0" lang="sk-SK" sz="1800" spc="-1" strike="noStrike">
              <a:solidFill>
                <a:srgbClr val="000000"/>
              </a:solidFill>
              <a:latin typeface="Calibri"/>
            </a:endParaRPr>
          </a:p>
          <a:p>
            <a:pPr lvl="3" marL="1728000" indent="-216000">
              <a:spcBef>
                <a:spcPts val="567"/>
              </a:spcBef>
              <a:buClr>
                <a:srgbClr val="000000"/>
              </a:buClr>
              <a:buSzPct val="75000"/>
              <a:buFont typeface="Symbol" charset="2"/>
              <a:buChar char=""/>
            </a:pPr>
            <a:r>
              <a:rPr b="0" lang="sk-SK" sz="1800" spc="-1" strike="noStrike">
                <a:solidFill>
                  <a:srgbClr val="000000"/>
                </a:solidFill>
                <a:latin typeface="Calibri"/>
              </a:rPr>
              <a:t>Štvrtá úroveň osnovy</a:t>
            </a:r>
            <a:endParaRPr b="0" lang="sk-SK" sz="1800" spc="-1" strike="noStrike">
              <a:solidFill>
                <a:srgbClr val="000000"/>
              </a:solidFill>
              <a:latin typeface="Calibri"/>
            </a:endParaRPr>
          </a:p>
          <a:p>
            <a:pPr lvl="4" marL="2160000" indent="-216000">
              <a:spcBef>
                <a:spcPts val="283"/>
              </a:spcBef>
              <a:buClr>
                <a:srgbClr val="000000"/>
              </a:buClr>
              <a:buSzPct val="45000"/>
              <a:buFont typeface="Wingdings" charset="2"/>
              <a:buChar char=""/>
            </a:pPr>
            <a:r>
              <a:rPr b="0" lang="sk-SK" sz="2000" spc="-1" strike="noStrike">
                <a:solidFill>
                  <a:srgbClr val="000000"/>
                </a:solidFill>
                <a:latin typeface="Calibri"/>
              </a:rPr>
              <a:t>Piata úroveň osnovy</a:t>
            </a:r>
            <a:endParaRPr b="0" lang="sk-SK" sz="2000" spc="-1" strike="noStrike">
              <a:solidFill>
                <a:srgbClr val="000000"/>
              </a:solidFill>
              <a:latin typeface="Calibri"/>
            </a:endParaRPr>
          </a:p>
          <a:p>
            <a:pPr lvl="5" marL="2592000" indent="-216000">
              <a:spcBef>
                <a:spcPts val="283"/>
              </a:spcBef>
              <a:buClr>
                <a:srgbClr val="000000"/>
              </a:buClr>
              <a:buSzPct val="45000"/>
              <a:buFont typeface="Wingdings" charset="2"/>
              <a:buChar char=""/>
            </a:pPr>
            <a:r>
              <a:rPr b="0" lang="sk-SK" sz="2000" spc="-1" strike="noStrike">
                <a:solidFill>
                  <a:srgbClr val="000000"/>
                </a:solidFill>
                <a:latin typeface="Calibri"/>
              </a:rPr>
              <a:t>Šiesta úroveň</a:t>
            </a:r>
            <a:endParaRPr b="0" lang="sk-SK" sz="2000" spc="-1" strike="noStrike">
              <a:solidFill>
                <a:srgbClr val="000000"/>
              </a:solidFill>
              <a:latin typeface="Calibri"/>
            </a:endParaRPr>
          </a:p>
          <a:p>
            <a:pPr lvl="6" marL="3024000" indent="-216000">
              <a:spcBef>
                <a:spcPts val="283"/>
              </a:spcBef>
              <a:buClr>
                <a:srgbClr val="000000"/>
              </a:buClr>
              <a:buSzPct val="45000"/>
              <a:buFont typeface="Wingdings" charset="2"/>
              <a:buChar char=""/>
            </a:pPr>
            <a:r>
              <a:rPr b="0" lang="sk-SK" sz="2000" spc="-1" strike="noStrike">
                <a:solidFill>
                  <a:srgbClr val="000000"/>
                </a:solidFill>
                <a:latin typeface="Calibri"/>
              </a:rPr>
              <a:t>Siedma úroveň</a:t>
            </a:r>
            <a:endParaRPr b="0" lang="sk-SK" sz="2000" spc="-1" strike="noStrike">
              <a:solidFill>
                <a:srgbClr val="000000"/>
              </a:solidFill>
              <a:latin typeface="Calibri"/>
            </a:endParaRPr>
          </a:p>
        </p:txBody>
      </p:sp>
    </p:spTree>
  </p:cSld>
  <p:clrMap bg1="lt1" bg2="lt2" tx1="dk1" tx2="dk2" accent1="accent1" accent2="accent2" accent3="accent3" accent4="accent4" accent5="accent5" accent6="accent6" hlink="hlink" folHlink="folHlink"/>
  <p:sldLayoutIdLst>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 id="2147483697" r:id="rId12"/>
    <p:sldLayoutId id="2147483698" r:id="rId13"/>
    <p:sldLayoutId id="2147483699" r:id="rId14"/>
  </p:sldLayoutIdLst>
</p:sldMaster>
</file>

<file path=ppt/slideMasters/slideMaster5.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pic>
        <p:nvPicPr>
          <p:cNvPr id="159" name="Obrázok 5" descr=""/>
          <p:cNvPicPr/>
          <p:nvPr/>
        </p:nvPicPr>
        <p:blipFill>
          <a:blip r:embed="rId2"/>
          <a:stretch/>
        </p:blipFill>
        <p:spPr>
          <a:xfrm>
            <a:off x="0" y="3695040"/>
            <a:ext cx="12191760" cy="3212640"/>
          </a:xfrm>
          <a:prstGeom prst="rect">
            <a:avLst/>
          </a:prstGeom>
          <a:ln w="0">
            <a:noFill/>
          </a:ln>
        </p:spPr>
      </p:pic>
      <p:pic>
        <p:nvPicPr>
          <p:cNvPr id="160" name="Obrázok 7" descr=""/>
          <p:cNvPicPr/>
          <p:nvPr/>
        </p:nvPicPr>
        <p:blipFill>
          <a:blip r:embed="rId3"/>
          <a:stretch/>
        </p:blipFill>
        <p:spPr>
          <a:xfrm>
            <a:off x="8655480" y="3043080"/>
            <a:ext cx="2802240" cy="2570040"/>
          </a:xfrm>
          <a:prstGeom prst="rect">
            <a:avLst/>
          </a:prstGeom>
          <a:ln w="0">
            <a:noFill/>
          </a:ln>
        </p:spPr>
      </p:pic>
      <p:sp>
        <p:nvSpPr>
          <p:cNvPr id="161" name="PlaceHolder 1"/>
          <p:cNvSpPr>
            <a:spLocks noGrp="1"/>
          </p:cNvSpPr>
          <p:nvPr>
            <p:ph type="title"/>
          </p:nvPr>
        </p:nvSpPr>
        <p:spPr>
          <a:xfrm>
            <a:off x="0" y="1244520"/>
            <a:ext cx="12191760" cy="4524120"/>
          </a:xfrm>
          <a:prstGeom prst="rect">
            <a:avLst/>
          </a:prstGeom>
          <a:noFill/>
          <a:ln w="0">
            <a:noFill/>
          </a:ln>
        </p:spPr>
        <p:txBody>
          <a:bodyPr anchor="ctr">
            <a:normAutofit/>
          </a:bodyPr>
          <a:p>
            <a:pPr algn="ctr">
              <a:lnSpc>
                <a:spcPct val="90000"/>
              </a:lnSpc>
            </a:pPr>
            <a:r>
              <a:rPr b="1" lang="sk-SK" sz="6600" spc="-1" strike="noStrike">
                <a:solidFill>
                  <a:srgbClr val="70ad47"/>
                </a:solidFill>
                <a:latin typeface="Calibri"/>
              </a:rPr>
              <a:t>Kliknutím upravte štýl predlohy nadpisu</a:t>
            </a:r>
            <a:endParaRPr b="0" lang="sk-SK" sz="6600" spc="-1" strike="noStrike">
              <a:solidFill>
                <a:srgbClr val="000000"/>
              </a:solidFill>
              <a:latin typeface="Calibri"/>
            </a:endParaRPr>
          </a:p>
        </p:txBody>
      </p:sp>
      <p:sp>
        <p:nvSpPr>
          <p:cNvPr id="162" name="PlaceHolder 2"/>
          <p:cNvSpPr>
            <a:spLocks noGrp="1"/>
          </p:cNvSpPr>
          <p:nvPr>
            <p:ph type="body"/>
          </p:nvPr>
        </p:nvSpPr>
        <p:spPr>
          <a:xfrm>
            <a:off x="609480" y="1604520"/>
            <a:ext cx="10972440" cy="397728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sk-SK" sz="2800" spc="-1" strike="noStrike">
                <a:solidFill>
                  <a:srgbClr val="000000"/>
                </a:solidFill>
                <a:latin typeface="Calibri"/>
              </a:rPr>
              <a:t>Kliknúť na úpravu formátu textu osnovy</a:t>
            </a:r>
            <a:endParaRPr b="0" lang="sk-SK" sz="2800" spc="-1" strike="noStrike">
              <a:solidFill>
                <a:srgbClr val="000000"/>
              </a:solidFill>
              <a:latin typeface="Calibri"/>
            </a:endParaRPr>
          </a:p>
          <a:p>
            <a:pPr lvl="1" marL="864000" indent="-324000">
              <a:spcBef>
                <a:spcPts val="1134"/>
              </a:spcBef>
              <a:buClr>
                <a:srgbClr val="000000"/>
              </a:buClr>
              <a:buSzPct val="75000"/>
              <a:buFont typeface="Symbol" charset="2"/>
              <a:buChar char=""/>
            </a:pPr>
            <a:r>
              <a:rPr b="0" lang="sk-SK" sz="2000" spc="-1" strike="noStrike">
                <a:solidFill>
                  <a:srgbClr val="000000"/>
                </a:solidFill>
                <a:latin typeface="Calibri"/>
              </a:rPr>
              <a:t>Druhá úroveň</a:t>
            </a:r>
            <a:endParaRPr b="0" lang="sk-SK" sz="2000" spc="-1" strike="noStrike">
              <a:solidFill>
                <a:srgbClr val="000000"/>
              </a:solidFill>
              <a:latin typeface="Calibri"/>
            </a:endParaRPr>
          </a:p>
          <a:p>
            <a:pPr lvl="2" marL="1296000" indent="-288000">
              <a:spcBef>
                <a:spcPts val="850"/>
              </a:spcBef>
              <a:buClr>
                <a:srgbClr val="000000"/>
              </a:buClr>
              <a:buSzPct val="45000"/>
              <a:buFont typeface="Wingdings" charset="2"/>
              <a:buChar char=""/>
            </a:pPr>
            <a:r>
              <a:rPr b="0" lang="sk-SK" sz="1800" spc="-1" strike="noStrike">
                <a:solidFill>
                  <a:srgbClr val="000000"/>
                </a:solidFill>
                <a:latin typeface="Calibri"/>
              </a:rPr>
              <a:t>Tretia úroveň</a:t>
            </a:r>
            <a:endParaRPr b="0" lang="sk-SK" sz="1800" spc="-1" strike="noStrike">
              <a:solidFill>
                <a:srgbClr val="000000"/>
              </a:solidFill>
              <a:latin typeface="Calibri"/>
            </a:endParaRPr>
          </a:p>
          <a:p>
            <a:pPr lvl="3" marL="1728000" indent="-216000">
              <a:spcBef>
                <a:spcPts val="567"/>
              </a:spcBef>
              <a:buClr>
                <a:srgbClr val="000000"/>
              </a:buClr>
              <a:buSzPct val="75000"/>
              <a:buFont typeface="Symbol" charset="2"/>
              <a:buChar char=""/>
            </a:pPr>
            <a:r>
              <a:rPr b="0" lang="sk-SK" sz="1800" spc="-1" strike="noStrike">
                <a:solidFill>
                  <a:srgbClr val="000000"/>
                </a:solidFill>
                <a:latin typeface="Calibri"/>
              </a:rPr>
              <a:t>Štvrtá úroveň osnovy</a:t>
            </a:r>
            <a:endParaRPr b="0" lang="sk-SK" sz="1800" spc="-1" strike="noStrike">
              <a:solidFill>
                <a:srgbClr val="000000"/>
              </a:solidFill>
              <a:latin typeface="Calibri"/>
            </a:endParaRPr>
          </a:p>
          <a:p>
            <a:pPr lvl="4" marL="2160000" indent="-216000">
              <a:spcBef>
                <a:spcPts val="283"/>
              </a:spcBef>
              <a:buClr>
                <a:srgbClr val="000000"/>
              </a:buClr>
              <a:buSzPct val="45000"/>
              <a:buFont typeface="Wingdings" charset="2"/>
              <a:buChar char=""/>
            </a:pPr>
            <a:r>
              <a:rPr b="0" lang="sk-SK" sz="2000" spc="-1" strike="noStrike">
                <a:solidFill>
                  <a:srgbClr val="000000"/>
                </a:solidFill>
                <a:latin typeface="Calibri"/>
              </a:rPr>
              <a:t>Piata úroveň osnovy</a:t>
            </a:r>
            <a:endParaRPr b="0" lang="sk-SK" sz="2000" spc="-1" strike="noStrike">
              <a:solidFill>
                <a:srgbClr val="000000"/>
              </a:solidFill>
              <a:latin typeface="Calibri"/>
            </a:endParaRPr>
          </a:p>
          <a:p>
            <a:pPr lvl="5" marL="2592000" indent="-216000">
              <a:spcBef>
                <a:spcPts val="283"/>
              </a:spcBef>
              <a:buClr>
                <a:srgbClr val="000000"/>
              </a:buClr>
              <a:buSzPct val="45000"/>
              <a:buFont typeface="Wingdings" charset="2"/>
              <a:buChar char=""/>
            </a:pPr>
            <a:r>
              <a:rPr b="0" lang="sk-SK" sz="2000" spc="-1" strike="noStrike">
                <a:solidFill>
                  <a:srgbClr val="000000"/>
                </a:solidFill>
                <a:latin typeface="Calibri"/>
              </a:rPr>
              <a:t>Šiesta úroveň</a:t>
            </a:r>
            <a:endParaRPr b="0" lang="sk-SK" sz="2000" spc="-1" strike="noStrike">
              <a:solidFill>
                <a:srgbClr val="000000"/>
              </a:solidFill>
              <a:latin typeface="Calibri"/>
            </a:endParaRPr>
          </a:p>
          <a:p>
            <a:pPr lvl="6" marL="3024000" indent="-216000">
              <a:spcBef>
                <a:spcPts val="283"/>
              </a:spcBef>
              <a:buClr>
                <a:srgbClr val="000000"/>
              </a:buClr>
              <a:buSzPct val="45000"/>
              <a:buFont typeface="Wingdings" charset="2"/>
              <a:buChar char=""/>
            </a:pPr>
            <a:r>
              <a:rPr b="0" lang="sk-SK" sz="2000" spc="-1" strike="noStrike">
                <a:solidFill>
                  <a:srgbClr val="000000"/>
                </a:solidFill>
                <a:latin typeface="Calibri"/>
              </a:rPr>
              <a:t>Siedma úroveň</a:t>
            </a:r>
            <a:endParaRPr b="0" lang="sk-SK" sz="2000" spc="-1" strike="noStrike">
              <a:solidFill>
                <a:srgbClr val="000000"/>
              </a:solidFill>
              <a:latin typeface="Calibri"/>
            </a:endParaRPr>
          </a:p>
        </p:txBody>
      </p:sp>
    </p:spTree>
  </p:cSld>
  <p:clrMap bg1="lt1" bg2="lt2" tx1="dk1" tx2="dk2" accent1="accent1" accent2="accent2" accent3="accent3" accent4="accent4" accent5="accent5" accent6="accent6" hlink="hlink" folHlink="folHlink"/>
  <p:sldLayoutIdLst>
    <p:sldLayoutId id="2147483701" r:id="rId4"/>
    <p:sldLayoutId id="2147483702" r:id="rId5"/>
    <p:sldLayoutId id="2147483703" r:id="rId6"/>
    <p:sldLayoutId id="2147483704" r:id="rId7"/>
    <p:sldLayoutId id="2147483705" r:id="rId8"/>
    <p:sldLayoutId id="2147483706" r:id="rId9"/>
    <p:sldLayoutId id="2147483707" r:id="rId10"/>
    <p:sldLayoutId id="2147483708" r:id="rId11"/>
    <p:sldLayoutId id="2147483709" r:id="rId12"/>
    <p:sldLayoutId id="2147483710" r:id="rId13"/>
    <p:sldLayoutId id="2147483711" r:id="rId14"/>
    <p:sldLayoutId id="2147483712" r:id="rId15"/>
  </p:sldLayoutIdLst>
</p:sldMaster>
</file>

<file path=ppt/slides/_rels/slide1.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
<Relationships xmlns="http://schemas.openxmlformats.org/package/2006/relationships"><Relationship Id="rId1" Type="http://schemas.openxmlformats.org/officeDocument/2006/relationships/diagramData" Target="../diagrams/data1.xml"/><Relationship Id="rId2" Type="http://schemas.openxmlformats.org/officeDocument/2006/relationships/diagramLayout" Target="../diagrams/layout1.xml"/><Relationship Id="rId3" Type="http://schemas.openxmlformats.org/officeDocument/2006/relationships/diagramQuickStyle" Target="../diagrams/quickStyle1.xml"/><Relationship Id="rId4" Type="http://schemas.openxmlformats.org/officeDocument/2006/relationships/diagramColors" Target="../diagrams/colors1.xml"/><Relationship Id="rId5" Type="http://schemas.microsoft.com/office/2007/relationships/diagramDrawing" Target="../diagrams/drawing1.xml"/><Relationship Id="rId6" Type="http://schemas.openxmlformats.org/officeDocument/2006/relationships/slideLayout" Target="../slideLayouts/slideLayout13.xml"/>
</Relationships>
</file>

<file path=ppt/slides/_rels/slide3.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4.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5.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6.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7.xml.rels><?xml version="1.0" encoding="UTF-8"?>
<Relationships xmlns="http://schemas.openxmlformats.org/package/2006/relationships"><Relationship Id="rId1" Type="http://schemas.openxmlformats.org/officeDocument/2006/relationships/image" Target="../media/image8.jpeg"/><Relationship Id="rId2" Type="http://schemas.openxmlformats.org/officeDocument/2006/relationships/image" Target="../media/image9.jpeg"/><Relationship Id="rId3" Type="http://schemas.openxmlformats.org/officeDocument/2006/relationships/slideLayout" Target="../slideLayouts/slideLayout26.xml"/>
</Relationships>
</file>

<file path=ppt/slides/_rels/slide8.xml.rels><?xml version="1.0" encoding="UTF-8"?>
<Relationships xmlns="http://schemas.openxmlformats.org/package/2006/relationships"><Relationship Id="rId1" Type="http://schemas.openxmlformats.org/officeDocument/2006/relationships/image" Target="../media/image10.png"/><Relationship Id="rId2" Type="http://schemas.openxmlformats.org/officeDocument/2006/relationships/image" Target="../media/image11.png"/><Relationship Id="rId3" Type="http://schemas.openxmlformats.org/officeDocument/2006/relationships/chart" Target="../charts/chart1.xml"/><Relationship Id="rId4" Type="http://schemas.openxmlformats.org/officeDocument/2006/relationships/chart" Target="../charts/chart2.xml"/><Relationship Id="rId5" Type="http://schemas.openxmlformats.org/officeDocument/2006/relationships/image" Target="../media/image12.jpeg"/><Relationship Id="rId6" Type="http://schemas.openxmlformats.org/officeDocument/2006/relationships/slideLayout" Target="../slideLayouts/slideLayout26.xml"/>
</Relationships>
</file>

<file path=ppt/slides/_rels/slide9.xml.rels><?xml version="1.0" encoding="UTF-8"?>
<Relationships xmlns="http://schemas.openxmlformats.org/package/2006/relationships"><Relationship Id="rId1" Type="http://schemas.openxmlformats.org/officeDocument/2006/relationships/image" Target="../media/image13.png"/><Relationship Id="rId2" Type="http://schemas.openxmlformats.org/officeDocument/2006/relationships/image" Target="../media/image14.png"/><Relationship Id="rId3" Type="http://schemas.openxmlformats.org/officeDocument/2006/relationships/slideLayout" Target="../slideLayouts/slideLayout26.xml"/>
</Relationships>
</file>

<file path=ppt/slides/_rels/slide10.xml.rels><?xml version="1.0" encoding="UTF-8"?>
<Relationships xmlns="http://schemas.openxmlformats.org/package/2006/relationships"><Relationship Id="rId1" Type="http://schemas.openxmlformats.org/officeDocument/2006/relationships/image" Target="../media/image15.png"/><Relationship Id="rId2" Type="http://schemas.openxmlformats.org/officeDocument/2006/relationships/slideLayout" Target="../slideLayouts/slideLayout13.xml"/>
</Relationships>
</file>

<file path=ppt/slides/_rels/slide11.xml.rels><?xml version="1.0" encoding="UTF-8"?>
<Relationships xmlns="http://schemas.openxmlformats.org/package/2006/relationships"><Relationship Id="rId1" Type="http://schemas.openxmlformats.org/officeDocument/2006/relationships/image" Target="../media/image16.png"/><Relationship Id="rId2" Type="http://schemas.openxmlformats.org/officeDocument/2006/relationships/image" Target="../media/image17.png"/><Relationship Id="rId3" Type="http://schemas.openxmlformats.org/officeDocument/2006/relationships/slideLayout" Target="../slideLayouts/slideLayout26.xml"/>
</Relationships>
</file>

<file path=ppt/slides/_rels/slide12.xml.rels><?xml version="1.0" encoding="UTF-8"?>
<Relationships xmlns="http://schemas.openxmlformats.org/package/2006/relationships"><Relationship Id="rId1" Type="http://schemas.openxmlformats.org/officeDocument/2006/relationships/image" Target="../media/image18.png"/><Relationship Id="rId2" Type="http://schemas.openxmlformats.org/officeDocument/2006/relationships/image" Target="../media/image19.png"/><Relationship Id="rId3" Type="http://schemas.openxmlformats.org/officeDocument/2006/relationships/slideLayout" Target="../slideLayouts/slideLayout26.xml"/>
</Relationships>
</file>

<file path=ppt/slides/_rels/slide13.xml.rels><?xml version="1.0" encoding="UTF-8"?>
<Relationships xmlns="http://schemas.openxmlformats.org/package/2006/relationships"><Relationship Id="rId1" Type="http://schemas.openxmlformats.org/officeDocument/2006/relationships/image" Target="../media/image20.png"/><Relationship Id="rId2" Type="http://schemas.openxmlformats.org/officeDocument/2006/relationships/image" Target="../media/image21.png"/><Relationship Id="rId3" Type="http://schemas.openxmlformats.org/officeDocument/2006/relationships/slideLayout" Target="../slideLayouts/slideLayout26.xml"/>
</Relationships>
</file>

<file path=ppt/slides/_rels/slide14.xml.rels><?xml version="1.0" encoding="UTF-8"?>
<Relationships xmlns="http://schemas.openxmlformats.org/package/2006/relationships"><Relationship Id="rId1" Type="http://schemas.openxmlformats.org/officeDocument/2006/relationships/image" Target="../media/image22.png"/><Relationship Id="rId2" Type="http://schemas.openxmlformats.org/officeDocument/2006/relationships/image" Target="../media/image23.png"/><Relationship Id="rId3" Type="http://schemas.openxmlformats.org/officeDocument/2006/relationships/slideLayout" Target="../slideLayouts/slideLayout26.xml"/>
</Relationships>
</file>

<file path=ppt/slides/_rels/slide15.xml.rels><?xml version="1.0" encoding="UTF-8"?>
<Relationships xmlns="http://schemas.openxmlformats.org/package/2006/relationships"><Relationship Id="rId1" Type="http://schemas.openxmlformats.org/officeDocument/2006/relationships/image" Target="../media/image24.png"/><Relationship Id="rId2" Type="http://schemas.openxmlformats.org/officeDocument/2006/relationships/image" Target="../media/image25.png"/><Relationship Id="rId3" Type="http://schemas.openxmlformats.org/officeDocument/2006/relationships/slideLayout" Target="../slideLayouts/slideLayout26.xml"/>
</Relationships>
</file>

<file path=ppt/slides/_rels/slide16.xml.rels><?xml version="1.0" encoding="UTF-8"?>
<Relationships xmlns="http://schemas.openxmlformats.org/package/2006/relationships"><Relationship Id="rId1" Type="http://schemas.openxmlformats.org/officeDocument/2006/relationships/image" Target="../media/image26.png"/><Relationship Id="rId2" Type="http://schemas.openxmlformats.org/officeDocument/2006/relationships/image" Target="../media/image27.png"/><Relationship Id="rId3" Type="http://schemas.openxmlformats.org/officeDocument/2006/relationships/slideLayout" Target="../slideLayouts/slideLayout26.xml"/>
</Relationships>
</file>

<file path=ppt/slides/_rels/slide17.xml.rels><?xml version="1.0" encoding="UTF-8"?>
<Relationships xmlns="http://schemas.openxmlformats.org/package/2006/relationships"><Relationship Id="rId1" Type="http://schemas.openxmlformats.org/officeDocument/2006/relationships/image" Target="../media/image28.png"/><Relationship Id="rId2" Type="http://schemas.openxmlformats.org/officeDocument/2006/relationships/image" Target="../media/image29.png"/><Relationship Id="rId3" Type="http://schemas.openxmlformats.org/officeDocument/2006/relationships/slideLayout" Target="../slideLayouts/slideLayout26.xml"/>
</Relationships>
</file>

<file path=ppt/slides/_rels/slide18.xml.rels><?xml version="1.0" encoding="UTF-8"?>
<Relationships xmlns="http://schemas.openxmlformats.org/package/2006/relationships"><Relationship Id="rId1" Type="http://schemas.openxmlformats.org/officeDocument/2006/relationships/image" Target="../media/image30.png"/><Relationship Id="rId2" Type="http://schemas.openxmlformats.org/officeDocument/2006/relationships/image" Target="../media/image31.png"/><Relationship Id="rId3" Type="http://schemas.openxmlformats.org/officeDocument/2006/relationships/image" Target="../media/image32.png"/><Relationship Id="rId4" Type="http://schemas.openxmlformats.org/officeDocument/2006/relationships/slideLayout" Target="../slideLayouts/slideLayout26.xml"/>
</Relationships>
</file>

<file path=ppt/slides/_rels/slide19.xml.rels><?xml version="1.0" encoding="UTF-8"?>
<Relationships xmlns="http://schemas.openxmlformats.org/package/2006/relationships"><Relationship Id="rId1" Type="http://schemas.openxmlformats.org/officeDocument/2006/relationships/image" Target="../media/image33.png"/><Relationship Id="rId2" Type="http://schemas.openxmlformats.org/officeDocument/2006/relationships/image" Target="../media/image34.png"/><Relationship Id="rId3" Type="http://schemas.openxmlformats.org/officeDocument/2006/relationships/slideLayout" Target="../slideLayouts/slideLayout26.xml"/>
</Relationships>
</file>

<file path=ppt/slides/_rels/slide20.xml.rels><?xml version="1.0" encoding="UTF-8"?>
<Relationships xmlns="http://schemas.openxmlformats.org/package/2006/relationships"><Relationship Id="rId1" Type="http://schemas.openxmlformats.org/officeDocument/2006/relationships/image" Target="../media/image35.png"/><Relationship Id="rId2" Type="http://schemas.openxmlformats.org/officeDocument/2006/relationships/image" Target="../media/image36.png"/><Relationship Id="rId3" Type="http://schemas.openxmlformats.org/officeDocument/2006/relationships/slideLayout" Target="../slideLayouts/slideLayout26.xml"/>
</Relationships>
</file>

<file path=ppt/slides/_rels/slide21.xml.rels><?xml version="1.0" encoding="UTF-8"?>
<Relationships xmlns="http://schemas.openxmlformats.org/package/2006/relationships"><Relationship Id="rId1" Type="http://schemas.openxmlformats.org/officeDocument/2006/relationships/image" Target="../media/image37.png"/><Relationship Id="rId2" Type="http://schemas.openxmlformats.org/officeDocument/2006/relationships/image" Target="../media/image38.png"/><Relationship Id="rId3" Type="http://schemas.openxmlformats.org/officeDocument/2006/relationships/slideLayout" Target="../slideLayouts/slideLayout26.xml"/>
</Relationships>
</file>

<file path=ppt/slides/_rels/slide22.xml.rels><?xml version="1.0" encoding="UTF-8"?>
<Relationships xmlns="http://schemas.openxmlformats.org/package/2006/relationships"><Relationship Id="rId1" Type="http://schemas.openxmlformats.org/officeDocument/2006/relationships/image" Target="../media/image39.png"/><Relationship Id="rId2" Type="http://schemas.openxmlformats.org/officeDocument/2006/relationships/image" Target="../media/image40.png"/><Relationship Id="rId3" Type="http://schemas.openxmlformats.org/officeDocument/2006/relationships/slideLayout" Target="../slideLayouts/slideLayout26.xml"/>
</Relationships>
</file>

<file path=ppt/slides/_rels/slide23.xml.rels><?xml version="1.0" encoding="UTF-8"?>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png"/><Relationship Id="rId3" Type="http://schemas.openxmlformats.org/officeDocument/2006/relationships/slideLayout" Target="../slideLayouts/slideLayout26.xml"/>
</Relationships>
</file>

<file path=ppt/slides/_rels/slide24.xml.rels><?xml version="1.0" encoding="UTF-8"?>
<Relationships xmlns="http://schemas.openxmlformats.org/package/2006/relationships"><Relationship Id="rId1" Type="http://schemas.openxmlformats.org/officeDocument/2006/relationships/image" Target="../media/image43.png"/><Relationship Id="rId2" Type="http://schemas.openxmlformats.org/officeDocument/2006/relationships/image" Target="../media/image44.png"/><Relationship Id="rId3" Type="http://schemas.openxmlformats.org/officeDocument/2006/relationships/slideLayout" Target="../slideLayouts/slideLayout26.xml"/>
</Relationships>
</file>

<file path=ppt/slides/_rels/slide25.xml.rels><?xml version="1.0" encoding="UTF-8"?>
<Relationships xmlns="http://schemas.openxmlformats.org/package/2006/relationships"><Relationship Id="rId1" Type="http://schemas.openxmlformats.org/officeDocument/2006/relationships/image" Target="../media/image45.png"/><Relationship Id="rId2" Type="http://schemas.openxmlformats.org/officeDocument/2006/relationships/image" Target="../media/image46.png"/><Relationship Id="rId3" Type="http://schemas.openxmlformats.org/officeDocument/2006/relationships/slideLayout" Target="../slideLayouts/slideLayout26.xml"/>
</Relationships>
</file>

<file path=ppt/slides/_rels/slide26.xml.rels><?xml version="1.0" encoding="UTF-8"?>
<Relationships xmlns="http://schemas.openxmlformats.org/package/2006/relationships"><Relationship Id="rId1" Type="http://schemas.openxmlformats.org/officeDocument/2006/relationships/image" Target="../media/image47.png"/><Relationship Id="rId2" Type="http://schemas.openxmlformats.org/officeDocument/2006/relationships/image" Target="../media/image48.png"/><Relationship Id="rId3" Type="http://schemas.openxmlformats.org/officeDocument/2006/relationships/slideLayout" Target="../slideLayouts/slideLayout26.xml"/>
</Relationships>
</file>

<file path=ppt/slides/_rels/slide27.xml.rels><?xml version="1.0" encoding="UTF-8"?>
<Relationships xmlns="http://schemas.openxmlformats.org/package/2006/relationships"><Relationship Id="rId1" Type="http://schemas.openxmlformats.org/officeDocument/2006/relationships/image" Target="../media/image49.png"/><Relationship Id="rId2" Type="http://schemas.openxmlformats.org/officeDocument/2006/relationships/slideLayout" Target="../slideLayouts/slideLayout13.xml"/>
</Relationships>
</file>

<file path=ppt/slides/_rels/slide28.xml.rels><?xml version="1.0" encoding="UTF-8"?>
<Relationships xmlns="http://schemas.openxmlformats.org/package/2006/relationships"><Relationship Id="rId1" Type="http://schemas.openxmlformats.org/officeDocument/2006/relationships/image" Target="../media/image50.png"/><Relationship Id="rId2" Type="http://schemas.openxmlformats.org/officeDocument/2006/relationships/image" Target="../media/image51.png"/><Relationship Id="rId3" Type="http://schemas.openxmlformats.org/officeDocument/2006/relationships/slideLayout" Target="../slideLayouts/slideLayout26.xml"/>
</Relationships>
</file>

<file path=ppt/slides/_rels/slide29.xml.rels><?xml version="1.0" encoding="UTF-8"?>
<Relationships xmlns="http://schemas.openxmlformats.org/package/2006/relationships"><Relationship Id="rId1" Type="http://schemas.openxmlformats.org/officeDocument/2006/relationships/image" Target="../media/image52.png"/><Relationship Id="rId2" Type="http://schemas.openxmlformats.org/officeDocument/2006/relationships/image" Target="../media/image53.png"/><Relationship Id="rId3" Type="http://schemas.openxmlformats.org/officeDocument/2006/relationships/slideLayout" Target="../slideLayouts/slideLayout26.xml"/>
</Relationships>
</file>

<file path=ppt/slides/_rels/slide30.xml.rels><?xml version="1.0" encoding="UTF-8"?>
<Relationships xmlns="http://schemas.openxmlformats.org/package/2006/relationships"><Relationship Id="rId1" Type="http://schemas.openxmlformats.org/officeDocument/2006/relationships/image" Target="../media/image54.png"/><Relationship Id="rId2" Type="http://schemas.openxmlformats.org/officeDocument/2006/relationships/image" Target="../media/image55.png"/><Relationship Id="rId3" Type="http://schemas.openxmlformats.org/officeDocument/2006/relationships/hyperlink" Target="mailto:martin.belicak@land.gov.sk" TargetMode="External"/><Relationship Id="rId4" Type="http://schemas.openxmlformats.org/officeDocument/2006/relationships/slideLayout" Target="../slideLayouts/slideLayout13.xml"/>
</Relationships>
</file>

<file path=ppt/slides/_rels/slide31.xml.rels><?xml version="1.0" encoding="UTF-8"?>
<Relationships xmlns="http://schemas.openxmlformats.org/package/2006/relationships"><Relationship Id="rId1" Type="http://schemas.openxmlformats.org/officeDocument/2006/relationships/slideLayout" Target="../slideLayouts/slideLayout37.xml"/>
</Relationships>
</file>

<file path=ppt/slides/_rels/slide32.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33.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34.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35.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36.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37.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38.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39.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40.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41.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42.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43.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44.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45.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46.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47.xml.rels><?xml version="1.0" encoding="UTF-8"?>
<Relationships xmlns="http://schemas.openxmlformats.org/package/2006/relationships"><Relationship Id="rId1" Type="http://schemas.openxmlformats.org/officeDocument/2006/relationships/slideLayout" Target="../slideLayouts/slideLayout49.xml"/>
</Relationships>
</file>

<file path=ppt/slides/slide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99" name="PlaceHolder 1"/>
          <p:cNvSpPr>
            <a:spLocks noGrp="1"/>
          </p:cNvSpPr>
          <p:nvPr>
            <p:ph type="title"/>
          </p:nvPr>
        </p:nvSpPr>
        <p:spPr>
          <a:xfrm>
            <a:off x="0" y="3958200"/>
            <a:ext cx="12191760" cy="1323000"/>
          </a:xfrm>
          <a:prstGeom prst="rect">
            <a:avLst/>
          </a:prstGeom>
          <a:noFill/>
          <a:ln w="0">
            <a:noFill/>
          </a:ln>
        </p:spPr>
        <p:txBody>
          <a:bodyPr anchor="ctr">
            <a:noAutofit/>
          </a:bodyPr>
          <a:p>
            <a:pPr algn="ctr">
              <a:lnSpc>
                <a:spcPct val="90000"/>
              </a:lnSpc>
            </a:pPr>
            <a:r>
              <a:rPr b="1" lang="sk-SK" sz="8000" spc="-1" strike="noStrike">
                <a:solidFill>
                  <a:srgbClr val="70ad47"/>
                </a:solidFill>
                <a:latin typeface="Calibri"/>
              </a:rPr>
              <a:t>Priame platby 2023 – 2027</a:t>
            </a:r>
            <a:endParaRPr b="0" lang="sk-SK" sz="8000" spc="-1" strike="noStrike">
              <a:solidFill>
                <a:srgbClr val="000000"/>
              </a:solidFill>
              <a:latin typeface="Calibri"/>
            </a:endParaRPr>
          </a:p>
        </p:txBody>
      </p:sp>
    </p:spTree>
  </p:cSld>
  <mc:AlternateContent>
    <mc:Choice Requires="p14">
      <p:transition spd="slow" p14:dur="2000"/>
    </mc:Choice>
    <mc:Fallback>
      <p:transition spd="slow"/>
    </mc:Fallback>
  </mc:AlternateContent>
</p:sld>
</file>

<file path=ppt/slides/slide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graphicFrame>
        <p:nvGraphicFramePr>
          <p:cNvPr id="1" name="Diagram1"/>
          <p:cNvGraphicFramePr/>
          <p:nvPr>
            <p:extLst>
              <p:ext uri="{D42A27DB-BD31-4B8C-83A1-F6EECF244321}">
                <p14:modId xmlns:p14="http://schemas.microsoft.com/office/powerpoint/2010/main" val="1897605198"/>
              </p:ext>
            </p:extLst>
          </p:nvPr>
        </p:nvGraphicFramePr>
        <p:xfrm>
          <a:off x="177840" y="1706760"/>
          <a:ext cx="11836080" cy="4256640"/>
        </p:xfrm>
        <a:graphic>
          <a:graphicData uri="http://schemas.openxmlformats.org/drawingml/2006/diagram">
            <dgm:relIds xmlns:dgm="http://schemas.openxmlformats.org/drawingml/2006/diagram" xmlns:r="http://schemas.openxmlformats.org/officeDocument/2006/relationships" r:dm="rId1" r:lo="rId2" r:qs="rId3" r:cs="rId4"/>
          </a:graphicData>
        </a:graphic>
      </p:graphicFrame>
      <p:sp>
        <p:nvSpPr>
          <p:cNvPr id="200" name="PlaceHolder 1"/>
          <p:cNvSpPr>
            <a:spLocks noGrp="1"/>
          </p:cNvSpPr>
          <p:nvPr>
            <p:ph type="title"/>
          </p:nvPr>
        </p:nvSpPr>
        <p:spPr>
          <a:xfrm>
            <a:off x="838080" y="141120"/>
            <a:ext cx="5257440" cy="696600"/>
          </a:xfrm>
          <a:prstGeom prst="rect">
            <a:avLst/>
          </a:prstGeom>
          <a:noFill/>
          <a:ln w="0">
            <a:noFill/>
          </a:ln>
        </p:spPr>
        <p:txBody>
          <a:bodyPr anchor="ctr">
            <a:noAutofit/>
          </a:bodyPr>
          <a:p>
            <a:pPr>
              <a:lnSpc>
                <a:spcPct val="90000"/>
              </a:lnSpc>
            </a:pPr>
            <a:r>
              <a:rPr b="1" lang="sk-SK" sz="3600" spc="-1" strike="noStrike">
                <a:solidFill>
                  <a:srgbClr val="ffffff"/>
                </a:solidFill>
                <a:latin typeface="Calibri"/>
              </a:rPr>
              <a:t>Priame platby 2023 – 2027 </a:t>
            </a:r>
            <a:endParaRPr b="0" lang="sk-SK" sz="3600" spc="-1" strike="noStrike">
              <a:solidFill>
                <a:srgbClr val="000000"/>
              </a:solidFill>
              <a:latin typeface="Calibri"/>
            </a:endParaRPr>
          </a:p>
        </p:txBody>
      </p:sp>
    </p:spTree>
  </p:cSld>
  <mc:AlternateContent>
    <mc:Choice Requires="p14">
      <p:transition spd="slow" p14:dur="2000"/>
    </mc:Choice>
    <mc:Fallback>
      <p:transition spd="slow"/>
    </mc:Fallback>
  </mc:AlternateContent>
</p:sld>
</file>

<file path=ppt/slides/slide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01" name="PlaceHolder 1"/>
          <p:cNvSpPr>
            <a:spLocks noGrp="1"/>
          </p:cNvSpPr>
          <p:nvPr>
            <p:ph/>
          </p:nvPr>
        </p:nvSpPr>
        <p:spPr>
          <a:xfrm>
            <a:off x="838080" y="1894680"/>
            <a:ext cx="10614240" cy="4300560"/>
          </a:xfrm>
          <a:prstGeom prst="rect">
            <a:avLst/>
          </a:prstGeom>
          <a:noFill/>
          <a:ln w="0">
            <a:noFill/>
          </a:ln>
        </p:spPr>
        <p:txBody>
          <a:bodyPr anchor="t">
            <a:normAutofit fontScale="77000"/>
          </a:bodyPr>
          <a:p>
            <a:pPr marL="343080" indent="-343080">
              <a:lnSpc>
                <a:spcPct val="90000"/>
              </a:lnSpc>
              <a:spcBef>
                <a:spcPts val="1001"/>
              </a:spcBef>
              <a:buClr>
                <a:srgbClr val="70ad47"/>
              </a:buClr>
              <a:buFont typeface="Wingdings" charset="2"/>
              <a:buChar char=""/>
            </a:pPr>
            <a:r>
              <a:rPr b="0" lang="sk-SK" sz="2800" spc="-1" strike="noStrike">
                <a:solidFill>
                  <a:srgbClr val="000000"/>
                </a:solidFill>
                <a:latin typeface="Calibri"/>
              </a:rPr>
              <a:t>Priame platby sa budú poskytovať v podobnej štruktúre ako v období 2015 – 2022:</a:t>
            </a:r>
            <a:endParaRPr b="0" lang="sk-SK" sz="2800" spc="-1" strike="noStrike">
              <a:solidFill>
                <a:srgbClr val="000000"/>
              </a:solidFill>
              <a:latin typeface="Calibri"/>
            </a:endParaRPr>
          </a:p>
          <a:p>
            <a:pPr lvl="1" marL="800280" indent="-343080">
              <a:lnSpc>
                <a:spcPct val="90000"/>
              </a:lnSpc>
              <a:spcBef>
                <a:spcPts val="499"/>
              </a:spcBef>
              <a:buClr>
                <a:srgbClr val="70ad47"/>
              </a:buClr>
              <a:buFont typeface="Wingdings" charset="2"/>
              <a:buChar char=""/>
            </a:pPr>
            <a:r>
              <a:rPr b="1" i="1" lang="sk-SK" sz="2400" spc="-1" strike="noStrike">
                <a:solidFill>
                  <a:srgbClr val="000000"/>
                </a:solidFill>
                <a:latin typeface="Calibri"/>
              </a:rPr>
              <a:t>základná podpora: </a:t>
            </a:r>
            <a:r>
              <a:rPr b="0" i="1" lang="sk-SK" sz="2400" spc="-1" strike="noStrike">
                <a:solidFill>
                  <a:srgbClr val="000000"/>
                </a:solidFill>
                <a:latin typeface="Calibri"/>
              </a:rPr>
              <a:t>základná podpora príjmu v záujme udržateľnosti</a:t>
            </a:r>
            <a:endParaRPr b="0" lang="sk-SK" sz="2400" spc="-1" strike="noStrike">
              <a:solidFill>
                <a:srgbClr val="000000"/>
              </a:solidFill>
              <a:latin typeface="Calibri"/>
            </a:endParaRPr>
          </a:p>
          <a:p>
            <a:pPr lvl="1" marL="800280" indent="-343080">
              <a:lnSpc>
                <a:spcPct val="90000"/>
              </a:lnSpc>
              <a:spcBef>
                <a:spcPts val="499"/>
              </a:spcBef>
              <a:buClr>
                <a:srgbClr val="70ad47"/>
              </a:buClr>
              <a:buFont typeface="Wingdings" charset="2"/>
              <a:buChar char=""/>
            </a:pPr>
            <a:r>
              <a:rPr b="1" i="1" lang="sk-SK" sz="2400" spc="-1" strike="noStrike">
                <a:solidFill>
                  <a:srgbClr val="000000"/>
                </a:solidFill>
                <a:latin typeface="Calibri"/>
              </a:rPr>
              <a:t>redistributívna podpora: </a:t>
            </a:r>
            <a:r>
              <a:rPr b="0" i="1" lang="sk-SK" sz="2400" spc="-1" strike="noStrike">
                <a:solidFill>
                  <a:srgbClr val="000000"/>
                </a:solidFill>
                <a:latin typeface="Calibri"/>
              </a:rPr>
              <a:t>komplementárna redistributívna podpora príjmu</a:t>
            </a:r>
            <a:endParaRPr b="0" lang="sk-SK" sz="2400" spc="-1" strike="noStrike">
              <a:solidFill>
                <a:srgbClr val="000000"/>
              </a:solidFill>
              <a:latin typeface="Calibri"/>
            </a:endParaRPr>
          </a:p>
          <a:p>
            <a:pPr lvl="1" marL="800280" indent="-343080">
              <a:lnSpc>
                <a:spcPct val="90000"/>
              </a:lnSpc>
              <a:spcBef>
                <a:spcPts val="499"/>
              </a:spcBef>
              <a:buClr>
                <a:srgbClr val="70ad47"/>
              </a:buClr>
              <a:buFont typeface="Wingdings" charset="2"/>
              <a:buChar char=""/>
            </a:pPr>
            <a:r>
              <a:rPr b="1" i="1" lang="sk-SK" sz="2400" spc="-1" strike="noStrike">
                <a:solidFill>
                  <a:srgbClr val="000000"/>
                </a:solidFill>
                <a:latin typeface="Calibri"/>
              </a:rPr>
              <a:t>platba pre mladých poľnohospodárov: </a:t>
            </a:r>
            <a:r>
              <a:rPr b="0" i="1" lang="sk-SK" sz="2400" spc="-1" strike="noStrike">
                <a:solidFill>
                  <a:srgbClr val="000000"/>
                </a:solidFill>
                <a:latin typeface="Calibri"/>
              </a:rPr>
              <a:t>komplementárna podpora príjmu pre mladého poľnohospodára</a:t>
            </a:r>
            <a:endParaRPr b="0" lang="sk-SK" sz="2400" spc="-1" strike="noStrike">
              <a:solidFill>
                <a:srgbClr val="000000"/>
              </a:solidFill>
              <a:latin typeface="Calibri"/>
            </a:endParaRPr>
          </a:p>
          <a:p>
            <a:pPr lvl="1" marL="800280" indent="-343080">
              <a:lnSpc>
                <a:spcPct val="90000"/>
              </a:lnSpc>
              <a:spcBef>
                <a:spcPts val="499"/>
              </a:spcBef>
              <a:buClr>
                <a:srgbClr val="70ad47"/>
              </a:buClr>
              <a:buFont typeface="Wingdings" charset="2"/>
              <a:buChar char=""/>
            </a:pPr>
            <a:r>
              <a:rPr b="1" i="1" lang="sk-SK" sz="2400" spc="-1" strike="noStrike">
                <a:solidFill>
                  <a:srgbClr val="000000"/>
                </a:solidFill>
                <a:latin typeface="Calibri"/>
              </a:rPr>
              <a:t>eko-schéma:</a:t>
            </a:r>
            <a:r>
              <a:rPr b="0" i="1" lang="sk-SK" sz="2400" spc="-1" strike="noStrike">
                <a:solidFill>
                  <a:srgbClr val="000000"/>
                </a:solidFill>
                <a:latin typeface="Calibri"/>
              </a:rPr>
              <a:t> podpora formou celofarmovej eko-schémy</a:t>
            </a:r>
            <a:endParaRPr b="0" lang="sk-SK" sz="2400" spc="-1" strike="noStrike">
              <a:solidFill>
                <a:srgbClr val="000000"/>
              </a:solidFill>
              <a:latin typeface="Calibri"/>
            </a:endParaRPr>
          </a:p>
          <a:p>
            <a:pPr lvl="1" marL="800280" indent="-343080">
              <a:lnSpc>
                <a:spcPct val="90000"/>
              </a:lnSpc>
              <a:spcBef>
                <a:spcPts val="499"/>
              </a:spcBef>
              <a:buClr>
                <a:srgbClr val="70ad47"/>
              </a:buClr>
              <a:buFont typeface="Wingdings" charset="2"/>
              <a:buChar char=""/>
            </a:pPr>
            <a:r>
              <a:rPr b="1" i="1" lang="sk-SK" sz="2400" spc="-1" strike="noStrike">
                <a:solidFill>
                  <a:srgbClr val="000000"/>
                </a:solidFill>
                <a:latin typeface="Calibri"/>
              </a:rPr>
              <a:t>eko-schéma: </a:t>
            </a:r>
            <a:r>
              <a:rPr b="0" i="1" lang="sk-SK" sz="2400" spc="-1" strike="noStrike">
                <a:solidFill>
                  <a:srgbClr val="000000"/>
                </a:solidFill>
                <a:latin typeface="Calibri"/>
              </a:rPr>
              <a:t>podpora na zlepšenie životných podmienok zvierat podporou pastevného chovu</a:t>
            </a:r>
            <a:endParaRPr b="0" lang="sk-SK" sz="2400" spc="-1" strike="noStrike">
              <a:solidFill>
                <a:srgbClr val="000000"/>
              </a:solidFill>
              <a:latin typeface="Calibri"/>
            </a:endParaRPr>
          </a:p>
          <a:p>
            <a:pPr lvl="1" marL="800280" indent="-343080">
              <a:lnSpc>
                <a:spcPct val="90000"/>
              </a:lnSpc>
              <a:spcBef>
                <a:spcPts val="499"/>
              </a:spcBef>
              <a:buClr>
                <a:srgbClr val="70ad47"/>
              </a:buClr>
              <a:buFont typeface="Wingdings" charset="2"/>
              <a:buChar char=""/>
            </a:pPr>
            <a:r>
              <a:rPr b="1" i="1" lang="sk-SK" sz="2400" spc="-1" strike="noStrike">
                <a:solidFill>
                  <a:srgbClr val="000000"/>
                </a:solidFill>
                <a:latin typeface="Calibri"/>
              </a:rPr>
              <a:t>viazaná podpora príjmu:</a:t>
            </a:r>
            <a:endParaRPr b="0" lang="sk-SK" sz="2400" spc="-1" strike="noStrike">
              <a:solidFill>
                <a:srgbClr val="000000"/>
              </a:solidFill>
              <a:latin typeface="Calibri"/>
            </a:endParaRPr>
          </a:p>
          <a:p>
            <a:pPr lvl="2" marL="1257480" indent="-343080">
              <a:lnSpc>
                <a:spcPct val="90000"/>
              </a:lnSpc>
              <a:spcBef>
                <a:spcPts val="499"/>
              </a:spcBef>
              <a:buClr>
                <a:srgbClr val="70ad47"/>
              </a:buClr>
              <a:buFont typeface="Wingdings" charset="2"/>
              <a:buChar char=""/>
            </a:pPr>
            <a:r>
              <a:rPr b="0" i="1" lang="sk-SK" sz="2000" spc="-1" strike="noStrike">
                <a:solidFill>
                  <a:srgbClr val="000000"/>
                </a:solidFill>
                <a:latin typeface="Calibri"/>
              </a:rPr>
              <a:t>na pestovanie vybraných druhov bielkovinových plodín</a:t>
            </a:r>
            <a:endParaRPr b="0" lang="sk-SK" sz="2000" spc="-1" strike="noStrike">
              <a:solidFill>
                <a:srgbClr val="000000"/>
              </a:solidFill>
              <a:latin typeface="Calibri"/>
            </a:endParaRPr>
          </a:p>
          <a:p>
            <a:pPr lvl="2" marL="1257480" indent="-343080">
              <a:lnSpc>
                <a:spcPct val="90000"/>
              </a:lnSpc>
              <a:spcBef>
                <a:spcPts val="499"/>
              </a:spcBef>
              <a:buClr>
                <a:srgbClr val="70ad47"/>
              </a:buClr>
              <a:buFont typeface="Wingdings" charset="2"/>
              <a:buChar char=""/>
            </a:pPr>
            <a:r>
              <a:rPr b="0" i="1" lang="sk-SK" sz="2000" spc="-1" strike="noStrike">
                <a:solidFill>
                  <a:srgbClr val="000000"/>
                </a:solidFill>
                <a:latin typeface="Calibri"/>
              </a:rPr>
              <a:t>na kravy chované v systéme s trhovou produkciou mlieka </a:t>
            </a:r>
            <a:endParaRPr b="0" lang="sk-SK" sz="2000" spc="-1" strike="noStrike">
              <a:solidFill>
                <a:srgbClr val="000000"/>
              </a:solidFill>
              <a:latin typeface="Calibri"/>
            </a:endParaRPr>
          </a:p>
          <a:p>
            <a:pPr lvl="2" marL="1257480" indent="-343080">
              <a:lnSpc>
                <a:spcPct val="90000"/>
              </a:lnSpc>
              <a:spcBef>
                <a:spcPts val="499"/>
              </a:spcBef>
              <a:buClr>
                <a:srgbClr val="70ad47"/>
              </a:buClr>
              <a:buFont typeface="Wingdings" charset="2"/>
              <a:buChar char=""/>
            </a:pPr>
            <a:r>
              <a:rPr b="0" i="1" lang="sk-SK" sz="2000" spc="-1" strike="noStrike">
                <a:solidFill>
                  <a:srgbClr val="000000"/>
                </a:solidFill>
                <a:latin typeface="Calibri"/>
              </a:rPr>
              <a:t>na ovce a kozy</a:t>
            </a:r>
            <a:endParaRPr b="0" lang="sk-SK" sz="2000" spc="-1" strike="noStrike">
              <a:solidFill>
                <a:srgbClr val="000000"/>
              </a:solidFill>
              <a:latin typeface="Calibri"/>
            </a:endParaRPr>
          </a:p>
          <a:p>
            <a:pPr lvl="2" marL="1257480" indent="-343080">
              <a:lnSpc>
                <a:spcPct val="90000"/>
              </a:lnSpc>
              <a:spcBef>
                <a:spcPts val="499"/>
              </a:spcBef>
              <a:buClr>
                <a:srgbClr val="70ad47"/>
              </a:buClr>
              <a:buFont typeface="Wingdings" charset="2"/>
              <a:buChar char=""/>
            </a:pPr>
            <a:r>
              <a:rPr b="0" i="1" lang="sk-SK" sz="2000" spc="-1" strike="noStrike">
                <a:solidFill>
                  <a:srgbClr val="000000"/>
                </a:solidFill>
                <a:latin typeface="Calibri"/>
              </a:rPr>
              <a:t>na pestovanie chmeľu</a:t>
            </a:r>
            <a:endParaRPr b="0" lang="sk-SK" sz="2000" spc="-1" strike="noStrike">
              <a:solidFill>
                <a:srgbClr val="000000"/>
              </a:solidFill>
              <a:latin typeface="Calibri"/>
            </a:endParaRPr>
          </a:p>
          <a:p>
            <a:pPr lvl="2" marL="1257480" indent="-343080">
              <a:lnSpc>
                <a:spcPct val="90000"/>
              </a:lnSpc>
              <a:spcBef>
                <a:spcPts val="499"/>
              </a:spcBef>
              <a:buClr>
                <a:srgbClr val="70ad47"/>
              </a:buClr>
              <a:buFont typeface="Wingdings" charset="2"/>
              <a:buChar char=""/>
            </a:pPr>
            <a:r>
              <a:rPr b="0" i="1" lang="sk-SK" sz="2000" spc="-1" strike="noStrike">
                <a:solidFill>
                  <a:srgbClr val="000000"/>
                </a:solidFill>
                <a:latin typeface="Calibri"/>
              </a:rPr>
              <a:t>na pestovanie cukrovej repy</a:t>
            </a:r>
            <a:endParaRPr b="0" lang="sk-SK" sz="2000" spc="-1" strike="noStrike">
              <a:solidFill>
                <a:srgbClr val="000000"/>
              </a:solidFill>
              <a:latin typeface="Calibri"/>
            </a:endParaRPr>
          </a:p>
          <a:p>
            <a:pPr lvl="2" marL="1257480" indent="-343080">
              <a:lnSpc>
                <a:spcPct val="90000"/>
              </a:lnSpc>
              <a:spcBef>
                <a:spcPts val="499"/>
              </a:spcBef>
              <a:buClr>
                <a:srgbClr val="70ad47"/>
              </a:buClr>
              <a:buFont typeface="Wingdings" charset="2"/>
              <a:buChar char=""/>
            </a:pPr>
            <a:r>
              <a:rPr b="0" i="1" lang="sk-SK" sz="2000" spc="-1" strike="noStrike">
                <a:solidFill>
                  <a:srgbClr val="000000"/>
                </a:solidFill>
                <a:latin typeface="Calibri"/>
              </a:rPr>
              <a:t>na pestovanie vybraných druhov ovocia</a:t>
            </a:r>
            <a:endParaRPr b="0" lang="sk-SK" sz="2000" spc="-1" strike="noStrike">
              <a:solidFill>
                <a:srgbClr val="000000"/>
              </a:solidFill>
              <a:latin typeface="Calibri"/>
            </a:endParaRPr>
          </a:p>
          <a:p>
            <a:pPr lvl="2" marL="1257480" indent="-343080">
              <a:lnSpc>
                <a:spcPct val="90000"/>
              </a:lnSpc>
              <a:spcBef>
                <a:spcPts val="499"/>
              </a:spcBef>
              <a:buClr>
                <a:srgbClr val="70ad47"/>
              </a:buClr>
              <a:buFont typeface="Wingdings" charset="2"/>
              <a:buChar char=""/>
            </a:pPr>
            <a:r>
              <a:rPr b="0" i="1" lang="sk-SK" sz="2000" spc="-1" strike="noStrike">
                <a:solidFill>
                  <a:srgbClr val="000000"/>
                </a:solidFill>
                <a:latin typeface="Calibri"/>
              </a:rPr>
              <a:t>na pestovanie vybraných druhov zeleniny</a:t>
            </a:r>
            <a:endParaRPr b="0" lang="sk-SK" sz="2000" spc="-1" strike="noStrike">
              <a:solidFill>
                <a:srgbClr val="000000"/>
              </a:solidFill>
              <a:latin typeface="Calibri"/>
            </a:endParaRPr>
          </a:p>
          <a:p>
            <a:pPr>
              <a:lnSpc>
                <a:spcPct val="90000"/>
              </a:lnSpc>
              <a:spcBef>
                <a:spcPts val="1001"/>
              </a:spcBef>
            </a:pPr>
            <a:endParaRPr b="0" lang="sk-SK" sz="2000" spc="-1" strike="noStrike">
              <a:solidFill>
                <a:srgbClr val="000000"/>
              </a:solidFill>
              <a:latin typeface="Calibri"/>
            </a:endParaRPr>
          </a:p>
        </p:txBody>
      </p:sp>
      <p:sp>
        <p:nvSpPr>
          <p:cNvPr id="202" name="PlaceHolder 2"/>
          <p:cNvSpPr>
            <a:spLocks noGrp="1"/>
          </p:cNvSpPr>
          <p:nvPr>
            <p:ph type="title"/>
          </p:nvPr>
        </p:nvSpPr>
        <p:spPr>
          <a:xfrm>
            <a:off x="838080" y="141120"/>
            <a:ext cx="5257440" cy="696600"/>
          </a:xfrm>
          <a:prstGeom prst="rect">
            <a:avLst/>
          </a:prstGeom>
          <a:noFill/>
          <a:ln w="0">
            <a:noFill/>
          </a:ln>
        </p:spPr>
        <p:txBody>
          <a:bodyPr anchor="ctr">
            <a:noAutofit/>
          </a:bodyPr>
          <a:p>
            <a:pPr>
              <a:lnSpc>
                <a:spcPct val="90000"/>
              </a:lnSpc>
            </a:pPr>
            <a:r>
              <a:rPr b="1" lang="sk-SK" sz="3600" spc="-1" strike="noStrike">
                <a:solidFill>
                  <a:srgbClr val="ffffff"/>
                </a:solidFill>
                <a:latin typeface="Calibri"/>
              </a:rPr>
              <a:t>Priame platby 2023 – 2027 </a:t>
            </a:r>
            <a:endParaRPr b="0" lang="sk-SK" sz="3600" spc="-1" strike="noStrike">
              <a:solidFill>
                <a:srgbClr val="000000"/>
              </a:solidFill>
              <a:latin typeface="Calibri"/>
            </a:endParaRPr>
          </a:p>
        </p:txBody>
      </p:sp>
    </p:spTree>
  </p:cSld>
  <mc:AlternateContent>
    <mc:Choice Requires="p14">
      <p:transition spd="slow" p14:dur="2000"/>
    </mc:Choice>
    <mc:Fallback>
      <p:transition spd="slow"/>
    </mc:Fallback>
  </mc:AlternateContent>
</p:sld>
</file>

<file path=ppt/slides/slide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03" name="PlaceHolder 1"/>
          <p:cNvSpPr>
            <a:spLocks noGrp="1"/>
          </p:cNvSpPr>
          <p:nvPr>
            <p:ph/>
          </p:nvPr>
        </p:nvSpPr>
        <p:spPr>
          <a:xfrm>
            <a:off x="838080" y="1894680"/>
            <a:ext cx="10614240" cy="4300560"/>
          </a:xfrm>
          <a:prstGeom prst="rect">
            <a:avLst/>
          </a:prstGeom>
          <a:noFill/>
          <a:ln w="0">
            <a:noFill/>
          </a:ln>
        </p:spPr>
        <p:txBody>
          <a:bodyPr anchor="t">
            <a:normAutofit fontScale="82000"/>
          </a:bodyPr>
          <a:p>
            <a:pPr marL="343080" indent="-343080">
              <a:lnSpc>
                <a:spcPct val="90000"/>
              </a:lnSpc>
              <a:spcBef>
                <a:spcPts val="1001"/>
              </a:spcBef>
              <a:buClr>
                <a:srgbClr val="70ad47"/>
              </a:buClr>
              <a:buFont typeface="Wingdings" charset="2"/>
              <a:buChar char=""/>
            </a:pPr>
            <a:r>
              <a:rPr b="1" lang="sk-SK" sz="2800" spc="-1" strike="noStrike">
                <a:solidFill>
                  <a:srgbClr val="000000"/>
                </a:solidFill>
                <a:latin typeface="Calibri"/>
              </a:rPr>
              <a:t>Automatický systém žiadostí</a:t>
            </a:r>
            <a:endParaRPr b="0" lang="sk-SK" sz="2800" spc="-1" strike="noStrike">
              <a:solidFill>
                <a:srgbClr val="000000"/>
              </a:solidFill>
              <a:latin typeface="Calibri"/>
            </a:endParaRPr>
          </a:p>
          <a:p>
            <a:pPr lvl="1" marL="800280" indent="-343080">
              <a:lnSpc>
                <a:spcPct val="90000"/>
              </a:lnSpc>
              <a:spcBef>
                <a:spcPts val="499"/>
              </a:spcBef>
              <a:buClr>
                <a:srgbClr val="70ad47"/>
              </a:buClr>
              <a:buFont typeface="Wingdings" charset="2"/>
              <a:buChar char=""/>
            </a:pPr>
            <a:r>
              <a:rPr b="1" i="1" lang="sk-SK" sz="2400" spc="-1" strike="noStrike">
                <a:solidFill>
                  <a:srgbClr val="000000"/>
                </a:solidFill>
                <a:latin typeface="Calibri"/>
              </a:rPr>
              <a:t>eko-schéma: </a:t>
            </a:r>
            <a:r>
              <a:rPr b="0" i="1" lang="sk-SK" sz="2400" spc="-1" strike="noStrike">
                <a:solidFill>
                  <a:srgbClr val="000000"/>
                </a:solidFill>
                <a:latin typeface="Calibri"/>
              </a:rPr>
              <a:t>podpora na zlepšenie životných podmienok zvierat podporou pastevného chovu</a:t>
            </a:r>
            <a:endParaRPr b="0" lang="sk-SK" sz="2400" spc="-1" strike="noStrike">
              <a:solidFill>
                <a:srgbClr val="000000"/>
              </a:solidFill>
              <a:latin typeface="Calibri"/>
            </a:endParaRPr>
          </a:p>
          <a:p>
            <a:pPr lvl="1" marL="800280" indent="-343080">
              <a:lnSpc>
                <a:spcPct val="90000"/>
              </a:lnSpc>
              <a:spcBef>
                <a:spcPts val="499"/>
              </a:spcBef>
              <a:buClr>
                <a:srgbClr val="70ad47"/>
              </a:buClr>
              <a:buFont typeface="Wingdings" charset="2"/>
              <a:buChar char=""/>
            </a:pPr>
            <a:r>
              <a:rPr b="1" i="1" lang="sk-SK" sz="2400" spc="-1" strike="noStrike">
                <a:solidFill>
                  <a:srgbClr val="000000"/>
                </a:solidFill>
                <a:latin typeface="Calibri"/>
              </a:rPr>
              <a:t>viazaná podpora príjmu:</a:t>
            </a:r>
            <a:endParaRPr b="0" lang="sk-SK" sz="2400" spc="-1" strike="noStrike">
              <a:solidFill>
                <a:srgbClr val="000000"/>
              </a:solidFill>
              <a:latin typeface="Calibri"/>
            </a:endParaRPr>
          </a:p>
          <a:p>
            <a:pPr lvl="2" marL="1257480" indent="-343080">
              <a:lnSpc>
                <a:spcPct val="90000"/>
              </a:lnSpc>
              <a:spcBef>
                <a:spcPts val="499"/>
              </a:spcBef>
              <a:buClr>
                <a:srgbClr val="70ad47"/>
              </a:buClr>
              <a:buFont typeface="Wingdings" charset="2"/>
              <a:buChar char=""/>
            </a:pPr>
            <a:r>
              <a:rPr b="0" i="1" lang="sk-SK" sz="2000" spc="-1" strike="noStrike">
                <a:solidFill>
                  <a:srgbClr val="000000"/>
                </a:solidFill>
                <a:latin typeface="Calibri"/>
              </a:rPr>
              <a:t>na kravy chované v systéme s trhovou produkciou mlieka </a:t>
            </a:r>
            <a:endParaRPr b="0" lang="sk-SK" sz="2000" spc="-1" strike="noStrike">
              <a:solidFill>
                <a:srgbClr val="000000"/>
              </a:solidFill>
              <a:latin typeface="Calibri"/>
            </a:endParaRPr>
          </a:p>
          <a:p>
            <a:pPr lvl="2" marL="1257480" indent="-343080">
              <a:lnSpc>
                <a:spcPct val="90000"/>
              </a:lnSpc>
              <a:spcBef>
                <a:spcPts val="499"/>
              </a:spcBef>
              <a:buClr>
                <a:srgbClr val="70ad47"/>
              </a:buClr>
              <a:buFont typeface="Wingdings" charset="2"/>
              <a:buChar char=""/>
            </a:pPr>
            <a:r>
              <a:rPr b="0" i="1" lang="sk-SK" sz="2000" spc="-1" strike="noStrike">
                <a:solidFill>
                  <a:srgbClr val="000000"/>
                </a:solidFill>
                <a:latin typeface="Calibri"/>
              </a:rPr>
              <a:t>na ovce a kozy</a:t>
            </a:r>
            <a:endParaRPr b="0" lang="sk-SK" sz="2000" spc="-1" strike="noStrike">
              <a:solidFill>
                <a:srgbClr val="000000"/>
              </a:solidFill>
              <a:latin typeface="Calibri"/>
            </a:endParaRPr>
          </a:p>
          <a:p>
            <a:endParaRPr b="0" lang="sk-SK" sz="2000" spc="-1" strike="noStrike">
              <a:solidFill>
                <a:srgbClr val="000000"/>
              </a:solidFill>
              <a:latin typeface="Calibri"/>
            </a:endParaRPr>
          </a:p>
          <a:p>
            <a:pPr lvl="1" marL="800280" indent="-343080">
              <a:lnSpc>
                <a:spcPct val="90000"/>
              </a:lnSpc>
              <a:spcBef>
                <a:spcPts val="499"/>
              </a:spcBef>
              <a:buClr>
                <a:srgbClr val="70ad47"/>
              </a:buClr>
              <a:buFont typeface="Wingdings" charset="2"/>
              <a:buChar char=""/>
            </a:pPr>
            <a:r>
              <a:rPr b="0" i="1" lang="sk-SK" sz="2400" spc="-1" strike="noStrike">
                <a:solidFill>
                  <a:srgbClr val="000000"/>
                </a:solidFill>
                <a:latin typeface="Calibri"/>
              </a:rPr>
              <a:t>Automatický systém žiadosti zabezpečí, že údaje požadované zo strany platobnej agentúry sú k dispozícii z úradnej počítačovej databázy (CEHZ).</a:t>
            </a:r>
            <a:endParaRPr b="0" lang="sk-SK" sz="2400" spc="-1" strike="noStrike">
              <a:solidFill>
                <a:srgbClr val="000000"/>
              </a:solidFill>
              <a:latin typeface="Calibri"/>
            </a:endParaRPr>
          </a:p>
          <a:p>
            <a:pPr lvl="1" marL="800280" indent="-343080">
              <a:lnSpc>
                <a:spcPct val="90000"/>
              </a:lnSpc>
              <a:spcBef>
                <a:spcPts val="499"/>
              </a:spcBef>
              <a:buClr>
                <a:srgbClr val="70ad47"/>
              </a:buClr>
              <a:buFont typeface="Wingdings" charset="2"/>
              <a:buChar char=""/>
            </a:pPr>
            <a:r>
              <a:rPr b="0" i="1" lang="sk-SK" sz="2400" spc="-1" strike="noStrike">
                <a:solidFill>
                  <a:srgbClr val="000000"/>
                </a:solidFill>
                <a:latin typeface="Calibri"/>
              </a:rPr>
              <a:t>Všetky zvieratá prijímateľa, ktoré sú oprávnené v rámci intervencie, sa považujú za nahlásené na účely predmetnej intervencie.</a:t>
            </a:r>
            <a:endParaRPr b="0" lang="sk-SK" sz="2400" spc="-1" strike="noStrike">
              <a:solidFill>
                <a:srgbClr val="000000"/>
              </a:solidFill>
              <a:latin typeface="Calibri"/>
            </a:endParaRPr>
          </a:p>
          <a:p>
            <a:pPr lvl="1" marL="800280" indent="-343080">
              <a:lnSpc>
                <a:spcPct val="90000"/>
              </a:lnSpc>
              <a:spcBef>
                <a:spcPts val="499"/>
              </a:spcBef>
              <a:buClr>
                <a:srgbClr val="70ad47"/>
              </a:buClr>
              <a:buFont typeface="Wingdings" charset="2"/>
              <a:buChar char=""/>
            </a:pPr>
            <a:r>
              <a:rPr b="0" i="1" lang="sk-SK" sz="2400" spc="-1" strike="noStrike">
                <a:solidFill>
                  <a:srgbClr val="000000"/>
                </a:solidFill>
                <a:latin typeface="Calibri"/>
              </a:rPr>
              <a:t>Prijímateľ môžu svoju žiadosť zrušiť len vo vzťahu ku všetkým zvieratám relevantným na účely predmetnej intervencie, ktoré sú registrované v počítačovej databáze (CEHZ).</a:t>
            </a:r>
            <a:endParaRPr b="0" lang="sk-SK" sz="2400" spc="-1" strike="noStrike">
              <a:solidFill>
                <a:srgbClr val="000000"/>
              </a:solidFill>
              <a:latin typeface="Calibri"/>
            </a:endParaRPr>
          </a:p>
          <a:p>
            <a:pPr lvl="1" marL="800280" indent="-343080">
              <a:lnSpc>
                <a:spcPct val="90000"/>
              </a:lnSpc>
              <a:spcBef>
                <a:spcPts val="499"/>
              </a:spcBef>
              <a:buClr>
                <a:srgbClr val="70ad47"/>
              </a:buClr>
              <a:buFont typeface="Wingdings" charset="2"/>
              <a:buChar char=""/>
            </a:pPr>
            <a:r>
              <a:rPr b="0" i="1" lang="sk-SK" sz="2400" spc="-1" strike="noStrike">
                <a:solidFill>
                  <a:srgbClr val="000000"/>
                </a:solidFill>
                <a:latin typeface="Calibri"/>
              </a:rPr>
              <a:t>Prijímateľ naďalej nesie zodpovednosť za žiadosť o pomoc a správnosť odovzdaných informácií. </a:t>
            </a:r>
            <a:endParaRPr b="0" lang="sk-SK" sz="2400" spc="-1" strike="noStrike">
              <a:solidFill>
                <a:srgbClr val="000000"/>
              </a:solidFill>
              <a:latin typeface="Calibri"/>
            </a:endParaRPr>
          </a:p>
          <a:p>
            <a:pPr>
              <a:lnSpc>
                <a:spcPct val="90000"/>
              </a:lnSpc>
              <a:spcBef>
                <a:spcPts val="1001"/>
              </a:spcBef>
            </a:pPr>
            <a:endParaRPr b="0" lang="sk-SK" sz="2400" spc="-1" strike="noStrike">
              <a:solidFill>
                <a:srgbClr val="000000"/>
              </a:solidFill>
              <a:latin typeface="Calibri"/>
            </a:endParaRPr>
          </a:p>
        </p:txBody>
      </p:sp>
      <p:sp>
        <p:nvSpPr>
          <p:cNvPr id="204" name="PlaceHolder 2"/>
          <p:cNvSpPr>
            <a:spLocks noGrp="1"/>
          </p:cNvSpPr>
          <p:nvPr>
            <p:ph type="title"/>
          </p:nvPr>
        </p:nvSpPr>
        <p:spPr>
          <a:xfrm>
            <a:off x="838080" y="141120"/>
            <a:ext cx="5257440" cy="696600"/>
          </a:xfrm>
          <a:prstGeom prst="rect">
            <a:avLst/>
          </a:prstGeom>
          <a:noFill/>
          <a:ln w="0">
            <a:noFill/>
          </a:ln>
        </p:spPr>
        <p:txBody>
          <a:bodyPr anchor="ctr">
            <a:noAutofit/>
          </a:bodyPr>
          <a:p>
            <a:pPr>
              <a:lnSpc>
                <a:spcPct val="90000"/>
              </a:lnSpc>
            </a:pPr>
            <a:r>
              <a:rPr b="1" lang="sk-SK" sz="3600" spc="-1" strike="noStrike">
                <a:solidFill>
                  <a:srgbClr val="ffffff"/>
                </a:solidFill>
                <a:latin typeface="Calibri"/>
              </a:rPr>
              <a:t>Priame platby 2023 – 2027 </a:t>
            </a:r>
            <a:endParaRPr b="0" lang="sk-SK" sz="3600" spc="-1" strike="noStrike">
              <a:solidFill>
                <a:srgbClr val="000000"/>
              </a:solidFill>
              <a:latin typeface="Calibri"/>
            </a:endParaRPr>
          </a:p>
        </p:txBody>
      </p:sp>
    </p:spTree>
  </p:cSld>
  <mc:AlternateContent>
    <mc:Choice Requires="p14">
      <p:transition spd="slow" p14:dur="2000"/>
    </mc:Choice>
    <mc:Fallback>
      <p:transition spd="slow"/>
    </mc:Fallback>
  </mc:AlternateContent>
</p:sld>
</file>

<file path=ppt/slides/slide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05" name="PlaceHolder 1"/>
          <p:cNvSpPr>
            <a:spLocks noGrp="1"/>
          </p:cNvSpPr>
          <p:nvPr>
            <p:ph/>
          </p:nvPr>
        </p:nvSpPr>
        <p:spPr>
          <a:xfrm>
            <a:off x="838080" y="1894680"/>
            <a:ext cx="10614240" cy="4300560"/>
          </a:xfrm>
          <a:prstGeom prst="rect">
            <a:avLst/>
          </a:prstGeom>
          <a:noFill/>
          <a:ln w="0">
            <a:noFill/>
          </a:ln>
        </p:spPr>
        <p:txBody>
          <a:bodyPr anchor="t">
            <a:normAutofit fontScale="79000"/>
          </a:bodyPr>
          <a:p>
            <a:pPr marL="343080" indent="-343080">
              <a:lnSpc>
                <a:spcPct val="90000"/>
              </a:lnSpc>
              <a:spcBef>
                <a:spcPts val="1001"/>
              </a:spcBef>
              <a:buClr>
                <a:srgbClr val="70ad47"/>
              </a:buClr>
              <a:buFont typeface="Wingdings" charset="2"/>
              <a:buChar char=""/>
            </a:pPr>
            <a:r>
              <a:rPr b="1" lang="sk-SK" sz="2800" spc="-1" strike="noStrike">
                <a:solidFill>
                  <a:srgbClr val="000000"/>
                </a:solidFill>
                <a:latin typeface="Calibri"/>
              </a:rPr>
              <a:t>Elektronický prístup do registra</a:t>
            </a:r>
            <a:endParaRPr b="0" lang="sk-SK" sz="2800" spc="-1" strike="noStrike">
              <a:solidFill>
                <a:srgbClr val="000000"/>
              </a:solidFill>
              <a:latin typeface="Calibri"/>
            </a:endParaRPr>
          </a:p>
          <a:p>
            <a:pPr lvl="1" marL="800280" indent="-343080">
              <a:lnSpc>
                <a:spcPct val="90000"/>
              </a:lnSpc>
              <a:spcBef>
                <a:spcPts val="499"/>
              </a:spcBef>
              <a:buClr>
                <a:srgbClr val="70ad47"/>
              </a:buClr>
              <a:buFont typeface="Wingdings" charset="2"/>
              <a:buChar char=""/>
            </a:pPr>
            <a:r>
              <a:rPr b="1" i="1" lang="sk-SK" sz="2400" spc="-1" strike="noStrike">
                <a:solidFill>
                  <a:srgbClr val="000000"/>
                </a:solidFill>
                <a:latin typeface="Calibri"/>
              </a:rPr>
              <a:t>viazaná podpora príjmu:</a:t>
            </a:r>
            <a:endParaRPr b="0" lang="sk-SK" sz="2400" spc="-1" strike="noStrike">
              <a:solidFill>
                <a:srgbClr val="000000"/>
              </a:solidFill>
              <a:latin typeface="Calibri"/>
            </a:endParaRPr>
          </a:p>
          <a:p>
            <a:pPr lvl="2" marL="1257480" indent="-343080">
              <a:lnSpc>
                <a:spcPct val="90000"/>
              </a:lnSpc>
              <a:spcBef>
                <a:spcPts val="499"/>
              </a:spcBef>
              <a:buClr>
                <a:srgbClr val="70ad47"/>
              </a:buClr>
              <a:buFont typeface="Wingdings" charset="2"/>
              <a:buChar char=""/>
            </a:pPr>
            <a:r>
              <a:rPr b="0" i="1" lang="sk-SK" sz="2000" spc="-1" strike="noStrike">
                <a:solidFill>
                  <a:srgbClr val="000000"/>
                </a:solidFill>
                <a:latin typeface="Calibri"/>
              </a:rPr>
              <a:t>na kravy chované v systéme s trhovou produkciou mlieka </a:t>
            </a:r>
            <a:endParaRPr b="0" lang="sk-SK" sz="2000" spc="-1" strike="noStrike">
              <a:solidFill>
                <a:srgbClr val="000000"/>
              </a:solidFill>
              <a:latin typeface="Calibri"/>
            </a:endParaRPr>
          </a:p>
          <a:p>
            <a:pPr lvl="2" marL="1257480" indent="-343080">
              <a:lnSpc>
                <a:spcPct val="90000"/>
              </a:lnSpc>
              <a:spcBef>
                <a:spcPts val="499"/>
              </a:spcBef>
              <a:buClr>
                <a:srgbClr val="70ad47"/>
              </a:buClr>
              <a:buFont typeface="Wingdings" charset="2"/>
              <a:buChar char=""/>
            </a:pPr>
            <a:r>
              <a:rPr b="0" i="1" lang="sk-SK" sz="2000" spc="-1" strike="noStrike">
                <a:solidFill>
                  <a:srgbClr val="000000"/>
                </a:solidFill>
                <a:latin typeface="Calibri"/>
              </a:rPr>
              <a:t>na ovce a kozy</a:t>
            </a:r>
            <a:endParaRPr b="0" lang="sk-SK" sz="2000" spc="-1" strike="noStrike">
              <a:solidFill>
                <a:srgbClr val="000000"/>
              </a:solidFill>
              <a:latin typeface="Calibri"/>
            </a:endParaRPr>
          </a:p>
          <a:p>
            <a:pPr marL="228600" indent="-228600">
              <a:lnSpc>
                <a:spcPct val="90000"/>
              </a:lnSpc>
              <a:spcBef>
                <a:spcPts val="1001"/>
              </a:spcBef>
              <a:buClr>
                <a:srgbClr val="70ad47"/>
              </a:buClr>
              <a:buFont typeface="Wingdings" charset="2"/>
              <a:buChar char=""/>
            </a:pPr>
            <a:r>
              <a:rPr b="1" lang="sk-SK" sz="2800" spc="-1" strike="noStrike">
                <a:solidFill>
                  <a:srgbClr val="000000"/>
                </a:solidFill>
                <a:latin typeface="Calibri"/>
              </a:rPr>
              <a:t>Retenčné obdobie od 01. 06. do 31. 07. </a:t>
            </a:r>
            <a:endParaRPr b="0" lang="sk-SK" sz="2800" spc="-1" strike="noStrike">
              <a:solidFill>
                <a:srgbClr val="000000"/>
              </a:solidFill>
              <a:latin typeface="Calibri"/>
            </a:endParaRPr>
          </a:p>
          <a:p>
            <a:pPr lvl="1" marL="800280" indent="-343080">
              <a:lnSpc>
                <a:spcPct val="90000"/>
              </a:lnSpc>
              <a:spcBef>
                <a:spcPts val="499"/>
              </a:spcBef>
              <a:buClr>
                <a:srgbClr val="70ad47"/>
              </a:buClr>
              <a:buFont typeface="Wingdings" charset="2"/>
              <a:buChar char=""/>
            </a:pPr>
            <a:r>
              <a:rPr b="1" i="1" lang="sk-SK" sz="2400" spc="-1" strike="noStrike">
                <a:solidFill>
                  <a:srgbClr val="000000"/>
                </a:solidFill>
                <a:latin typeface="Calibri"/>
              </a:rPr>
              <a:t>viazaná podpora príjmu:</a:t>
            </a:r>
            <a:endParaRPr b="0" lang="sk-SK" sz="2400" spc="-1" strike="noStrike">
              <a:solidFill>
                <a:srgbClr val="000000"/>
              </a:solidFill>
              <a:latin typeface="Calibri"/>
            </a:endParaRPr>
          </a:p>
          <a:p>
            <a:pPr lvl="2" marL="1257480" indent="-343080">
              <a:lnSpc>
                <a:spcPct val="90000"/>
              </a:lnSpc>
              <a:spcBef>
                <a:spcPts val="499"/>
              </a:spcBef>
              <a:buClr>
                <a:srgbClr val="70ad47"/>
              </a:buClr>
              <a:buFont typeface="Wingdings" charset="2"/>
              <a:buChar char=""/>
            </a:pPr>
            <a:r>
              <a:rPr b="0" i="1" lang="sk-SK" sz="2000" spc="-1" strike="noStrike">
                <a:solidFill>
                  <a:srgbClr val="000000"/>
                </a:solidFill>
                <a:latin typeface="Calibri"/>
              </a:rPr>
              <a:t>na kravy chované v systéme s trhovou produkciou mlieka </a:t>
            </a:r>
            <a:endParaRPr b="0" lang="sk-SK" sz="2000" spc="-1" strike="noStrike">
              <a:solidFill>
                <a:srgbClr val="000000"/>
              </a:solidFill>
              <a:latin typeface="Calibri"/>
            </a:endParaRPr>
          </a:p>
          <a:p>
            <a:pPr lvl="2" marL="1257480" indent="-343080">
              <a:lnSpc>
                <a:spcPct val="90000"/>
              </a:lnSpc>
              <a:spcBef>
                <a:spcPts val="499"/>
              </a:spcBef>
              <a:buClr>
                <a:srgbClr val="70ad47"/>
              </a:buClr>
              <a:buFont typeface="Wingdings" charset="2"/>
              <a:buChar char=""/>
            </a:pPr>
            <a:r>
              <a:rPr b="0" i="1" lang="sk-SK" sz="2000" spc="-1" strike="noStrike">
                <a:solidFill>
                  <a:srgbClr val="000000"/>
                </a:solidFill>
                <a:latin typeface="Calibri"/>
              </a:rPr>
              <a:t>na ovce a kozy</a:t>
            </a:r>
            <a:endParaRPr b="0" lang="sk-SK" sz="2000" spc="-1" strike="noStrike">
              <a:solidFill>
                <a:srgbClr val="000000"/>
              </a:solidFill>
              <a:latin typeface="Calibri"/>
            </a:endParaRPr>
          </a:p>
          <a:p>
            <a:pPr marL="228600" indent="-228600">
              <a:lnSpc>
                <a:spcPct val="90000"/>
              </a:lnSpc>
              <a:spcBef>
                <a:spcPts val="1001"/>
              </a:spcBef>
              <a:buClr>
                <a:srgbClr val="70ad47"/>
              </a:buClr>
              <a:buFont typeface="Wingdings" charset="2"/>
              <a:buChar char=""/>
            </a:pPr>
            <a:r>
              <a:rPr b="1" lang="sk-SK" sz="2800" spc="-1" strike="noStrike">
                <a:solidFill>
                  <a:srgbClr val="000000"/>
                </a:solidFill>
                <a:latin typeface="Calibri"/>
              </a:rPr>
              <a:t>Preukázanie odbytovania vlastnej produkcie</a:t>
            </a:r>
            <a:endParaRPr b="0" lang="sk-SK" sz="2800" spc="-1" strike="noStrike">
              <a:solidFill>
                <a:srgbClr val="000000"/>
              </a:solidFill>
              <a:latin typeface="Calibri"/>
            </a:endParaRPr>
          </a:p>
          <a:p>
            <a:pPr lvl="1" marL="800280" indent="-343080">
              <a:lnSpc>
                <a:spcPct val="90000"/>
              </a:lnSpc>
              <a:spcBef>
                <a:spcPts val="499"/>
              </a:spcBef>
              <a:buClr>
                <a:srgbClr val="70ad47"/>
              </a:buClr>
              <a:buFont typeface="Wingdings" charset="2"/>
              <a:buChar char=""/>
            </a:pPr>
            <a:r>
              <a:rPr b="1" i="1" lang="sk-SK" sz="2400" spc="-1" strike="noStrike">
                <a:solidFill>
                  <a:srgbClr val="000000"/>
                </a:solidFill>
                <a:latin typeface="Calibri"/>
              </a:rPr>
              <a:t>viazaná podpora príjmu:</a:t>
            </a:r>
            <a:endParaRPr b="0" lang="sk-SK" sz="2400" spc="-1" strike="noStrike">
              <a:solidFill>
                <a:srgbClr val="000000"/>
              </a:solidFill>
              <a:latin typeface="Calibri"/>
            </a:endParaRPr>
          </a:p>
          <a:p>
            <a:pPr lvl="2" marL="1257480" indent="-343080">
              <a:lnSpc>
                <a:spcPct val="90000"/>
              </a:lnSpc>
              <a:spcBef>
                <a:spcPts val="499"/>
              </a:spcBef>
              <a:buClr>
                <a:srgbClr val="70ad47"/>
              </a:buClr>
              <a:buFont typeface="Wingdings" charset="2"/>
              <a:buChar char=""/>
            </a:pPr>
            <a:r>
              <a:rPr b="0" i="1" lang="sk-SK" sz="2000" spc="-1" strike="noStrike">
                <a:solidFill>
                  <a:srgbClr val="000000"/>
                </a:solidFill>
                <a:latin typeface="Calibri"/>
              </a:rPr>
              <a:t>na pestovanie chmeľu</a:t>
            </a:r>
            <a:endParaRPr b="0" lang="sk-SK" sz="2000" spc="-1" strike="noStrike">
              <a:solidFill>
                <a:srgbClr val="000000"/>
              </a:solidFill>
              <a:latin typeface="Calibri"/>
            </a:endParaRPr>
          </a:p>
          <a:p>
            <a:pPr lvl="2" marL="1257480" indent="-343080">
              <a:lnSpc>
                <a:spcPct val="90000"/>
              </a:lnSpc>
              <a:spcBef>
                <a:spcPts val="499"/>
              </a:spcBef>
              <a:buClr>
                <a:srgbClr val="70ad47"/>
              </a:buClr>
              <a:buFont typeface="Wingdings" charset="2"/>
              <a:buChar char=""/>
            </a:pPr>
            <a:r>
              <a:rPr b="0" i="1" lang="sk-SK" sz="2000" spc="-1" strike="noStrike">
                <a:solidFill>
                  <a:srgbClr val="000000"/>
                </a:solidFill>
                <a:latin typeface="Calibri"/>
              </a:rPr>
              <a:t>na pestovanie cukrovej repy</a:t>
            </a:r>
            <a:endParaRPr b="0" lang="sk-SK" sz="2000" spc="-1" strike="noStrike">
              <a:solidFill>
                <a:srgbClr val="000000"/>
              </a:solidFill>
              <a:latin typeface="Calibri"/>
            </a:endParaRPr>
          </a:p>
          <a:p>
            <a:pPr lvl="2" marL="1257480" indent="-343080">
              <a:lnSpc>
                <a:spcPct val="90000"/>
              </a:lnSpc>
              <a:spcBef>
                <a:spcPts val="499"/>
              </a:spcBef>
              <a:buClr>
                <a:srgbClr val="70ad47"/>
              </a:buClr>
              <a:buFont typeface="Wingdings" charset="2"/>
              <a:buChar char=""/>
            </a:pPr>
            <a:r>
              <a:rPr b="0" i="1" lang="sk-SK" sz="2000" spc="-1" strike="noStrike">
                <a:solidFill>
                  <a:srgbClr val="000000"/>
                </a:solidFill>
                <a:latin typeface="Calibri"/>
              </a:rPr>
              <a:t>na pestovanie vybraných druhov ovocia</a:t>
            </a:r>
            <a:endParaRPr b="0" lang="sk-SK" sz="2000" spc="-1" strike="noStrike">
              <a:solidFill>
                <a:srgbClr val="000000"/>
              </a:solidFill>
              <a:latin typeface="Calibri"/>
            </a:endParaRPr>
          </a:p>
          <a:p>
            <a:pPr lvl="2" marL="1257480" indent="-343080">
              <a:lnSpc>
                <a:spcPct val="90000"/>
              </a:lnSpc>
              <a:spcBef>
                <a:spcPts val="499"/>
              </a:spcBef>
              <a:buClr>
                <a:srgbClr val="70ad47"/>
              </a:buClr>
              <a:buFont typeface="Wingdings" charset="2"/>
              <a:buChar char=""/>
            </a:pPr>
            <a:r>
              <a:rPr b="0" i="1" lang="sk-SK" sz="2000" spc="-1" strike="noStrike">
                <a:solidFill>
                  <a:srgbClr val="000000"/>
                </a:solidFill>
                <a:latin typeface="Calibri"/>
              </a:rPr>
              <a:t>na pestovanie vybraných druhov zeleniny</a:t>
            </a:r>
            <a:endParaRPr b="0" lang="sk-SK" sz="2000" spc="-1" strike="noStrike">
              <a:solidFill>
                <a:srgbClr val="000000"/>
              </a:solidFill>
              <a:latin typeface="Calibri"/>
            </a:endParaRPr>
          </a:p>
          <a:p>
            <a:pPr>
              <a:lnSpc>
                <a:spcPct val="90000"/>
              </a:lnSpc>
              <a:spcBef>
                <a:spcPts val="1001"/>
              </a:spcBef>
            </a:pPr>
            <a:endParaRPr b="0" lang="sk-SK" sz="2000" spc="-1" strike="noStrike">
              <a:solidFill>
                <a:srgbClr val="000000"/>
              </a:solidFill>
              <a:latin typeface="Calibri"/>
            </a:endParaRPr>
          </a:p>
          <a:p>
            <a:pPr>
              <a:lnSpc>
                <a:spcPct val="90000"/>
              </a:lnSpc>
              <a:spcBef>
                <a:spcPts val="1001"/>
              </a:spcBef>
            </a:pPr>
            <a:endParaRPr b="0" lang="sk-SK" sz="2000" spc="-1" strike="noStrike">
              <a:solidFill>
                <a:srgbClr val="000000"/>
              </a:solidFill>
              <a:latin typeface="Calibri"/>
            </a:endParaRPr>
          </a:p>
        </p:txBody>
      </p:sp>
      <p:sp>
        <p:nvSpPr>
          <p:cNvPr id="206" name="PlaceHolder 2"/>
          <p:cNvSpPr>
            <a:spLocks noGrp="1"/>
          </p:cNvSpPr>
          <p:nvPr>
            <p:ph type="title"/>
          </p:nvPr>
        </p:nvSpPr>
        <p:spPr>
          <a:xfrm>
            <a:off x="838080" y="141120"/>
            <a:ext cx="5257440" cy="696600"/>
          </a:xfrm>
          <a:prstGeom prst="rect">
            <a:avLst/>
          </a:prstGeom>
          <a:noFill/>
          <a:ln w="0">
            <a:noFill/>
          </a:ln>
        </p:spPr>
        <p:txBody>
          <a:bodyPr anchor="ctr">
            <a:noAutofit/>
          </a:bodyPr>
          <a:p>
            <a:pPr>
              <a:lnSpc>
                <a:spcPct val="90000"/>
              </a:lnSpc>
            </a:pPr>
            <a:r>
              <a:rPr b="1" lang="sk-SK" sz="3600" spc="-1" strike="noStrike">
                <a:solidFill>
                  <a:srgbClr val="ffffff"/>
                </a:solidFill>
                <a:latin typeface="Calibri"/>
              </a:rPr>
              <a:t>Priame platby 2023 – 2027 </a:t>
            </a:r>
            <a:endParaRPr b="0" lang="sk-SK" sz="3600" spc="-1" strike="noStrike">
              <a:solidFill>
                <a:srgbClr val="000000"/>
              </a:solidFill>
              <a:latin typeface="Calibri"/>
            </a:endParaRPr>
          </a:p>
        </p:txBody>
      </p:sp>
    </p:spTree>
  </p:cSld>
  <mc:AlternateContent>
    <mc:Choice Requires="p14">
      <p:transition spd="slow" p14:dur="2000"/>
    </mc:Choice>
    <mc:Fallback>
      <p:transition spd="slow"/>
    </mc:Fallback>
  </mc:AlternateContent>
</p:sld>
</file>

<file path=ppt/slides/slide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07" name="PlaceHolder 1"/>
          <p:cNvSpPr>
            <a:spLocks noGrp="1"/>
          </p:cNvSpPr>
          <p:nvPr>
            <p:ph/>
          </p:nvPr>
        </p:nvSpPr>
        <p:spPr>
          <a:xfrm>
            <a:off x="838080" y="1894680"/>
            <a:ext cx="10614240" cy="4300560"/>
          </a:xfrm>
          <a:prstGeom prst="rect">
            <a:avLst/>
          </a:prstGeom>
          <a:noFill/>
          <a:ln w="0">
            <a:noFill/>
          </a:ln>
        </p:spPr>
        <p:txBody>
          <a:bodyPr anchor="t">
            <a:noAutofit/>
          </a:bodyPr>
          <a:p>
            <a:pPr marL="343080" indent="-343080">
              <a:lnSpc>
                <a:spcPct val="90000"/>
              </a:lnSpc>
              <a:spcBef>
                <a:spcPts val="1001"/>
              </a:spcBef>
              <a:buClr>
                <a:srgbClr val="70ad47"/>
              </a:buClr>
              <a:buFont typeface="Wingdings" charset="2"/>
              <a:buChar char=""/>
            </a:pPr>
            <a:r>
              <a:rPr b="1" lang="sk-SK" sz="2600" spc="-1" strike="noStrike">
                <a:solidFill>
                  <a:srgbClr val="000000"/>
                </a:solidFill>
                <a:latin typeface="Calibri"/>
              </a:rPr>
              <a:t>Test príjmov</a:t>
            </a:r>
            <a:endParaRPr b="0" lang="sk-SK" sz="2600" spc="-1" strike="noStrike">
              <a:solidFill>
                <a:srgbClr val="000000"/>
              </a:solidFill>
              <a:latin typeface="Calibri"/>
            </a:endParaRPr>
          </a:p>
          <a:p>
            <a:pPr lvl="1" marL="800280" indent="-343080">
              <a:lnSpc>
                <a:spcPct val="90000"/>
              </a:lnSpc>
              <a:spcBef>
                <a:spcPts val="499"/>
              </a:spcBef>
              <a:buClr>
                <a:srgbClr val="70ad47"/>
              </a:buClr>
              <a:buFont typeface="Wingdings" charset="2"/>
              <a:buChar char=""/>
            </a:pPr>
            <a:r>
              <a:rPr b="0" i="1" lang="sk-SK" sz="2200" spc="-1" strike="noStrike">
                <a:solidFill>
                  <a:srgbClr val="000000"/>
                </a:solidFill>
                <a:latin typeface="Calibri"/>
              </a:rPr>
              <a:t>suma priamych platieb najmenej 5 % z príjmov z nepoľnohospodárskych činností</a:t>
            </a:r>
            <a:endParaRPr b="0" lang="sk-SK" sz="2200" spc="-1" strike="noStrike">
              <a:solidFill>
                <a:srgbClr val="000000"/>
              </a:solidFill>
              <a:latin typeface="Calibri"/>
            </a:endParaRPr>
          </a:p>
          <a:p>
            <a:pPr lvl="1" marL="800280" indent="-343080">
              <a:lnSpc>
                <a:spcPct val="90000"/>
              </a:lnSpc>
              <a:spcBef>
                <a:spcPts val="499"/>
              </a:spcBef>
              <a:buClr>
                <a:srgbClr val="70ad47"/>
              </a:buClr>
              <a:buFont typeface="Wingdings" charset="2"/>
              <a:buChar char=""/>
            </a:pPr>
            <a:r>
              <a:rPr b="0" i="1" lang="sk-SK" sz="2200" spc="-1" strike="noStrike">
                <a:solidFill>
                  <a:srgbClr val="000000"/>
                </a:solidFill>
                <a:latin typeface="Calibri"/>
              </a:rPr>
              <a:t>príjmy z poľnohospodárskej činnosti najmenej jedna tretina z celkových príjmov</a:t>
            </a:r>
            <a:endParaRPr b="0" lang="sk-SK" sz="2200" spc="-1" strike="noStrike">
              <a:solidFill>
                <a:srgbClr val="000000"/>
              </a:solidFill>
              <a:latin typeface="Calibri"/>
            </a:endParaRPr>
          </a:p>
          <a:p>
            <a:pPr marL="228600" indent="-228600">
              <a:lnSpc>
                <a:spcPct val="90000"/>
              </a:lnSpc>
              <a:spcBef>
                <a:spcPts val="1001"/>
              </a:spcBef>
              <a:buClr>
                <a:srgbClr val="70ad47"/>
              </a:buClr>
              <a:buFont typeface="Wingdings" charset="2"/>
              <a:buChar char=""/>
            </a:pPr>
            <a:r>
              <a:rPr b="1" lang="sk-SK" sz="2600" spc="-1" strike="noStrike">
                <a:solidFill>
                  <a:srgbClr val="000000"/>
                </a:solidFill>
                <a:latin typeface="Calibri"/>
              </a:rPr>
              <a:t>Národné registre</a:t>
            </a:r>
            <a:endParaRPr b="0" lang="sk-SK" sz="2600" spc="-1" strike="noStrike">
              <a:solidFill>
                <a:srgbClr val="000000"/>
              </a:solidFill>
              <a:latin typeface="Calibri"/>
            </a:endParaRPr>
          </a:p>
          <a:p>
            <a:pPr lvl="1" marL="800280" indent="-343080">
              <a:lnSpc>
                <a:spcPct val="90000"/>
              </a:lnSpc>
              <a:spcBef>
                <a:spcPts val="499"/>
              </a:spcBef>
              <a:buClr>
                <a:srgbClr val="70ad47"/>
              </a:buClr>
              <a:buFont typeface="Wingdings" charset="2"/>
              <a:buChar char=""/>
            </a:pPr>
            <a:r>
              <a:rPr b="1" i="1" lang="sk-SK" sz="2200" spc="-1" strike="noStrike">
                <a:solidFill>
                  <a:srgbClr val="000000"/>
                </a:solidFill>
                <a:latin typeface="Calibri"/>
              </a:rPr>
              <a:t>Evidencia SHR</a:t>
            </a:r>
            <a:endParaRPr b="0" lang="sk-SK" sz="2200" spc="-1" strike="noStrike">
              <a:solidFill>
                <a:srgbClr val="000000"/>
              </a:solidFill>
              <a:latin typeface="Calibri"/>
            </a:endParaRPr>
          </a:p>
          <a:p>
            <a:pPr lvl="1" marL="800280" indent="-343080">
              <a:lnSpc>
                <a:spcPct val="90000"/>
              </a:lnSpc>
              <a:spcBef>
                <a:spcPts val="499"/>
              </a:spcBef>
              <a:buClr>
                <a:srgbClr val="70ad47"/>
              </a:buClr>
              <a:buFont typeface="Wingdings" charset="2"/>
              <a:buChar char=""/>
            </a:pPr>
            <a:r>
              <a:rPr b="1" i="1" lang="sk-SK" sz="2200" spc="-1" strike="noStrike">
                <a:solidFill>
                  <a:srgbClr val="000000"/>
                </a:solidFill>
                <a:latin typeface="Calibri"/>
              </a:rPr>
              <a:t>Obchodný register</a:t>
            </a:r>
            <a:endParaRPr b="0" lang="sk-SK" sz="2200" spc="-1" strike="noStrike">
              <a:solidFill>
                <a:srgbClr val="000000"/>
              </a:solidFill>
              <a:latin typeface="Calibri"/>
            </a:endParaRPr>
          </a:p>
          <a:p>
            <a:pPr lvl="2" marL="1257480" indent="-343080">
              <a:lnSpc>
                <a:spcPct val="90000"/>
              </a:lnSpc>
              <a:spcBef>
                <a:spcPts val="499"/>
              </a:spcBef>
              <a:buClr>
                <a:srgbClr val="70ad47"/>
              </a:buClr>
              <a:buFont typeface="Wingdings" charset="2"/>
              <a:buChar char=""/>
            </a:pPr>
            <a:r>
              <a:rPr b="0" i="1" lang="sk-SK" sz="1900" spc="-1" strike="noStrike">
                <a:solidFill>
                  <a:srgbClr val="000000"/>
                </a:solidFill>
                <a:latin typeface="Calibri"/>
              </a:rPr>
              <a:t>poľnohospodárska činnosť a činnosti súvisiace s poľnohospodárskou činnosťou a prevádzkovaním poľnohospodárskeho podniku</a:t>
            </a:r>
            <a:endParaRPr b="0" lang="sk-SK" sz="1900" spc="-1" strike="noStrike">
              <a:solidFill>
                <a:srgbClr val="000000"/>
              </a:solidFill>
              <a:latin typeface="Calibri"/>
            </a:endParaRPr>
          </a:p>
          <a:p>
            <a:pPr marL="228600" indent="-228600">
              <a:lnSpc>
                <a:spcPct val="90000"/>
              </a:lnSpc>
              <a:spcBef>
                <a:spcPts val="1001"/>
              </a:spcBef>
              <a:buClr>
                <a:srgbClr val="70ad47"/>
              </a:buClr>
              <a:buFont typeface="Wingdings" charset="2"/>
              <a:buChar char=""/>
            </a:pPr>
            <a:r>
              <a:rPr b="1" lang="sk-SK" sz="2600" spc="-1" strike="noStrike">
                <a:solidFill>
                  <a:srgbClr val="000000"/>
                </a:solidFill>
                <a:latin typeface="Calibri"/>
              </a:rPr>
              <a:t>Priame platby do 5000 EUR</a:t>
            </a:r>
            <a:endParaRPr b="0" lang="sk-SK" sz="2600" spc="-1" strike="noStrike">
              <a:solidFill>
                <a:srgbClr val="000000"/>
              </a:solidFill>
              <a:latin typeface="Calibri"/>
            </a:endParaRPr>
          </a:p>
          <a:p>
            <a:pPr lvl="1" marL="800280" indent="-343080">
              <a:lnSpc>
                <a:spcPct val="90000"/>
              </a:lnSpc>
              <a:spcBef>
                <a:spcPts val="499"/>
              </a:spcBef>
              <a:buClr>
                <a:srgbClr val="70ad47"/>
              </a:buClr>
              <a:buFont typeface="Wingdings" charset="2"/>
              <a:buChar char=""/>
            </a:pPr>
            <a:r>
              <a:rPr b="0" i="1" lang="sk-SK" sz="2200" spc="-1" strike="noStrike">
                <a:solidFill>
                  <a:srgbClr val="000000"/>
                </a:solidFill>
                <a:latin typeface="Calibri"/>
              </a:rPr>
              <a:t>možnosť poskytovať priame platby menším poľnohospodárom, ktorí prispievajú k životaschopnosti vidieckych oblastí</a:t>
            </a:r>
            <a:endParaRPr b="0" lang="sk-SK" sz="2200" spc="-1" strike="noStrike">
              <a:solidFill>
                <a:srgbClr val="000000"/>
              </a:solidFill>
              <a:latin typeface="Calibri"/>
            </a:endParaRPr>
          </a:p>
          <a:p>
            <a:pPr>
              <a:lnSpc>
                <a:spcPct val="90000"/>
              </a:lnSpc>
              <a:spcBef>
                <a:spcPts val="1001"/>
              </a:spcBef>
            </a:pPr>
            <a:endParaRPr b="0" lang="sk-SK" sz="2200" spc="-1" strike="noStrike">
              <a:solidFill>
                <a:srgbClr val="000000"/>
              </a:solidFill>
              <a:latin typeface="Calibri"/>
            </a:endParaRPr>
          </a:p>
        </p:txBody>
      </p:sp>
      <p:sp>
        <p:nvSpPr>
          <p:cNvPr id="208" name="PlaceHolder 2"/>
          <p:cNvSpPr>
            <a:spLocks noGrp="1"/>
          </p:cNvSpPr>
          <p:nvPr>
            <p:ph type="title"/>
          </p:nvPr>
        </p:nvSpPr>
        <p:spPr>
          <a:xfrm>
            <a:off x="838080" y="141120"/>
            <a:ext cx="5002560" cy="633960"/>
          </a:xfrm>
          <a:prstGeom prst="rect">
            <a:avLst/>
          </a:prstGeom>
          <a:noFill/>
          <a:ln w="0">
            <a:noFill/>
          </a:ln>
        </p:spPr>
        <p:txBody>
          <a:bodyPr anchor="ctr">
            <a:noAutofit/>
          </a:bodyPr>
          <a:p>
            <a:pPr>
              <a:lnSpc>
                <a:spcPct val="90000"/>
              </a:lnSpc>
            </a:pPr>
            <a:r>
              <a:rPr b="1" lang="sk-SK" sz="3600" spc="-1" strike="noStrike">
                <a:solidFill>
                  <a:srgbClr val="ffffff"/>
                </a:solidFill>
                <a:latin typeface="Calibri"/>
              </a:rPr>
              <a:t>Aktívny poľnohospodár </a:t>
            </a:r>
            <a:endParaRPr b="0" lang="sk-SK" sz="3600" spc="-1" strike="noStrike">
              <a:solidFill>
                <a:srgbClr val="000000"/>
              </a:solidFill>
              <a:latin typeface="Calibri"/>
            </a:endParaRPr>
          </a:p>
        </p:txBody>
      </p:sp>
    </p:spTree>
  </p:cSld>
  <mc:AlternateContent>
    <mc:Choice Requires="p14">
      <p:transition spd="slow" p14:dur="2000"/>
    </mc:Choice>
    <mc:Fallback>
      <p:transition spd="slow"/>
    </mc:Fallback>
  </mc:AlternateContent>
</p:sld>
</file>

<file path=ppt/slides/slide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09" name="BlokTextu 7"/>
          <p:cNvSpPr/>
          <p:nvPr/>
        </p:nvSpPr>
        <p:spPr>
          <a:xfrm>
            <a:off x="332640" y="1509840"/>
            <a:ext cx="12134880" cy="2559240"/>
          </a:xfrm>
          <a:prstGeom prst="rect">
            <a:avLst/>
          </a:prstGeom>
          <a:noFill/>
          <a:ln w="0">
            <a:noFill/>
          </a:ln>
        </p:spPr>
        <p:style>
          <a:lnRef idx="2"/>
          <a:fillRef idx="0"/>
          <a:effectRef idx="0"/>
          <a:fontRef idx="minor"/>
        </p:style>
        <p:txBody>
          <a:bodyPr numCol="1" spcCol="1440" lIns="90000" rIns="90000" tIns="45000" bIns="45000" anchor="t">
            <a:spAutoFit/>
          </a:bodyPr>
          <a:p>
            <a:pPr algn="ctr">
              <a:lnSpc>
                <a:spcPct val="100000"/>
              </a:lnSpc>
            </a:pPr>
            <a:r>
              <a:rPr b="1" lang="sk-SK" sz="5400" spc="-1" strike="noStrike">
                <a:solidFill>
                  <a:srgbClr val="70ad47"/>
                </a:solidFill>
                <a:latin typeface="Calibri"/>
              </a:rPr>
              <a:t>Eko-schémy ako nový typ priamych platieb </a:t>
            </a:r>
            <a:br/>
            <a:endParaRPr b="0" lang="sk-SK" sz="5400" spc="-1" strike="noStrike">
              <a:latin typeface="Arial"/>
            </a:endParaRPr>
          </a:p>
        </p:txBody>
      </p:sp>
      <p:pic>
        <p:nvPicPr>
          <p:cNvPr id="210" name="Obrázok 1" descr=""/>
          <p:cNvPicPr/>
          <p:nvPr/>
        </p:nvPicPr>
        <p:blipFill>
          <a:blip r:embed="rId1"/>
          <a:stretch/>
        </p:blipFill>
        <p:spPr>
          <a:xfrm>
            <a:off x="392040" y="360000"/>
            <a:ext cx="1735200" cy="624240"/>
          </a:xfrm>
          <a:prstGeom prst="rect">
            <a:avLst/>
          </a:prstGeom>
          <a:ln w="0">
            <a:noFill/>
          </a:ln>
        </p:spPr>
      </p:pic>
      <p:sp>
        <p:nvSpPr>
          <p:cNvPr id="211" name="Obdĺžnik 2"/>
          <p:cNvSpPr/>
          <p:nvPr/>
        </p:nvSpPr>
        <p:spPr>
          <a:xfrm>
            <a:off x="401400" y="4873680"/>
            <a:ext cx="11503440" cy="1370160"/>
          </a:xfrm>
          <a:prstGeom prst="rect">
            <a:avLst/>
          </a:prstGeom>
          <a:noFill/>
          <a:ln w="0">
            <a:noFill/>
          </a:ln>
        </p:spPr>
        <p:style>
          <a:lnRef idx="0"/>
          <a:fillRef idx="0"/>
          <a:effectRef idx="0"/>
          <a:fontRef idx="minor"/>
        </p:style>
        <p:txBody>
          <a:bodyPr lIns="90000" rIns="90000" tIns="45000" bIns="45000" anchor="t">
            <a:spAutoFit/>
          </a:bodyPr>
          <a:p>
            <a:pPr algn="ctr">
              <a:lnSpc>
                <a:spcPct val="100000"/>
              </a:lnSpc>
            </a:pPr>
            <a:r>
              <a:rPr b="1" lang="sk-SK" sz="2800" spc="-1" strike="noStrike">
                <a:solidFill>
                  <a:srgbClr val="70ad47"/>
                </a:solidFill>
                <a:latin typeface="Calibri"/>
              </a:rPr>
              <a:t>Ing. Martin Beličák</a:t>
            </a:r>
            <a:endParaRPr b="0" lang="sk-SK" sz="2800" spc="-1" strike="noStrike">
              <a:latin typeface="Arial"/>
            </a:endParaRPr>
          </a:p>
          <a:p>
            <a:pPr algn="ctr">
              <a:lnSpc>
                <a:spcPct val="100000"/>
              </a:lnSpc>
            </a:pPr>
            <a:r>
              <a:rPr b="1" lang="sk-SK" sz="2800" spc="-1" strike="noStrike">
                <a:solidFill>
                  <a:srgbClr val="70ad47"/>
                </a:solidFill>
                <a:latin typeface="Calibri"/>
              </a:rPr>
              <a:t>Odbor priamych platieb a správnych činností | Sekcia rozvoja vidieka a priamych platieb</a:t>
            </a:r>
            <a:endParaRPr b="0" lang="sk-SK" sz="2800" spc="-1" strike="noStrike">
              <a:latin typeface="Arial"/>
            </a:endParaRPr>
          </a:p>
        </p:txBody>
      </p:sp>
      <p:pic>
        <p:nvPicPr>
          <p:cNvPr id="212" name="Obrázok 8" descr=""/>
          <p:cNvPicPr/>
          <p:nvPr/>
        </p:nvPicPr>
        <p:blipFill>
          <a:blip r:embed="rId2"/>
          <a:stretch/>
        </p:blipFill>
        <p:spPr>
          <a:xfrm>
            <a:off x="471600" y="3518280"/>
            <a:ext cx="11363400" cy="1035720"/>
          </a:xfrm>
          <a:prstGeom prst="rect">
            <a:avLst/>
          </a:prstGeom>
          <a:ln w="0">
            <a:noFill/>
          </a:ln>
        </p:spPr>
      </p:pic>
    </p:spTree>
  </p:cSld>
  <mc:AlternateContent>
    <mc:Choice Requires="p14">
      <p:transition spd="slow" p14:dur="2000"/>
    </mc:Choice>
    <mc:Fallback>
      <p:transition spd="slow"/>
    </mc:Fallback>
  </mc:AlternateContent>
</p:sld>
</file>

<file path=ppt/slides/slide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213" name="Obrázok 2" descr=""/>
          <p:cNvPicPr/>
          <p:nvPr/>
        </p:nvPicPr>
        <p:blipFill>
          <a:blip r:embed="rId1"/>
          <a:stretch/>
        </p:blipFill>
        <p:spPr>
          <a:xfrm>
            <a:off x="0" y="0"/>
            <a:ext cx="10200960" cy="2152440"/>
          </a:xfrm>
          <a:prstGeom prst="rect">
            <a:avLst/>
          </a:prstGeom>
          <a:ln w="0">
            <a:noFill/>
          </a:ln>
        </p:spPr>
      </p:pic>
      <p:sp>
        <p:nvSpPr>
          <p:cNvPr id="214" name="BlokTextu 4"/>
          <p:cNvSpPr/>
          <p:nvPr/>
        </p:nvSpPr>
        <p:spPr>
          <a:xfrm>
            <a:off x="559440" y="153000"/>
            <a:ext cx="9170280" cy="63900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1" lang="sk-SK" sz="3600" spc="-1" strike="noStrike">
                <a:solidFill>
                  <a:srgbClr val="ffffff"/>
                </a:solidFill>
                <a:latin typeface="Calibri"/>
              </a:rPr>
              <a:t>Biodiverzita a klimatická zmena na Slovensku</a:t>
            </a:r>
            <a:endParaRPr b="0" lang="sk-SK" sz="3600" spc="-1" strike="noStrike">
              <a:latin typeface="Arial"/>
            </a:endParaRPr>
          </a:p>
        </p:txBody>
      </p:sp>
      <p:pic>
        <p:nvPicPr>
          <p:cNvPr id="215" name="Obrázok 9" descr=""/>
          <p:cNvPicPr/>
          <p:nvPr/>
        </p:nvPicPr>
        <p:blipFill>
          <a:blip r:embed="rId2"/>
          <a:stretch/>
        </p:blipFill>
        <p:spPr>
          <a:xfrm>
            <a:off x="9783000" y="5533200"/>
            <a:ext cx="2408760" cy="1324440"/>
          </a:xfrm>
          <a:prstGeom prst="rect">
            <a:avLst/>
          </a:prstGeom>
          <a:ln w="0">
            <a:noFill/>
          </a:ln>
        </p:spPr>
      </p:pic>
      <p:graphicFrame>
        <p:nvGraphicFramePr>
          <p:cNvPr id="216" name="Chart 9"/>
          <p:cNvGraphicFramePr/>
          <p:nvPr/>
        </p:nvGraphicFramePr>
        <p:xfrm>
          <a:off x="781560" y="2057400"/>
          <a:ext cx="3382920" cy="2187000"/>
        </p:xfrm>
        <a:graphic>
          <a:graphicData uri="http://schemas.openxmlformats.org/drawingml/2006/chart">
            <c:chart xmlns:c="http://schemas.openxmlformats.org/drawingml/2006/chart" xmlns:r="http://schemas.openxmlformats.org/officeDocument/2006/relationships" r:id="rId3"/>
          </a:graphicData>
        </a:graphic>
      </p:graphicFrame>
      <p:sp>
        <p:nvSpPr>
          <p:cNvPr id="217" name="Obdĺžnik 6"/>
          <p:cNvSpPr/>
          <p:nvPr/>
        </p:nvSpPr>
        <p:spPr>
          <a:xfrm>
            <a:off x="781560" y="4535640"/>
            <a:ext cx="10955880" cy="173628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0" lang="sk-SK" sz="1800" spc="-1" strike="noStrike">
                <a:solidFill>
                  <a:srgbClr val="000000"/>
                </a:solidFill>
                <a:latin typeface="Calibri"/>
              </a:rPr>
              <a:t>Pre biodiverzitu na ornej pôde na Slovensku sú problémom najmä veľké rozlohy polí a nedostatok neproduktívnych krajinných prvkov. Podľa analýzy Inštitútu environmentálnej politiky Ministerstva životného prostredia SR sú na Slovensku polia v rámci európskeho priestoru jedny z najväčších. Intenzívne obhospodarovanie ornej pôdy, bez neproduktívnych zelených prvkov v krajine, znemožňuje nájsť životné podmienky pre hmyz ani iné poľné živočíchy. Vzhľadom na klimatickú zmenu sú pôdohospodárske podniky vystavené zvýšeným nárokom na odolnosť voči jej dopadom. </a:t>
            </a:r>
            <a:endParaRPr b="0" lang="sk-SK" sz="1800" spc="-1" strike="noStrike">
              <a:latin typeface="Arial"/>
            </a:endParaRPr>
          </a:p>
        </p:txBody>
      </p:sp>
      <p:graphicFrame>
        <p:nvGraphicFramePr>
          <p:cNvPr id="218" name="Chart 17"/>
          <p:cNvGraphicFramePr/>
          <p:nvPr/>
        </p:nvGraphicFramePr>
        <p:xfrm>
          <a:off x="4612680" y="2057400"/>
          <a:ext cx="3292920" cy="2187000"/>
        </p:xfrm>
        <a:graphic>
          <a:graphicData uri="http://schemas.openxmlformats.org/drawingml/2006/chart">
            <c:chart xmlns:c="http://schemas.openxmlformats.org/drawingml/2006/chart" xmlns:r="http://schemas.openxmlformats.org/officeDocument/2006/relationships" r:id="rId4"/>
          </a:graphicData>
        </a:graphic>
      </p:graphicFrame>
      <p:pic>
        <p:nvPicPr>
          <p:cNvPr id="219" name="Zástupný objekt pre obsah 3" descr="https://milanlapin.estranky.sk/img/original/1035/odchylky-priemerov-teploty-na-slovensku-od-dp-1951-1980.jpg"/>
          <p:cNvPicPr/>
          <p:nvPr/>
        </p:nvPicPr>
        <p:blipFill>
          <a:blip r:embed="rId5"/>
          <a:stretch/>
        </p:blipFill>
        <p:spPr>
          <a:xfrm>
            <a:off x="8354160" y="2152800"/>
            <a:ext cx="3263040" cy="1945080"/>
          </a:xfrm>
          <a:prstGeom prst="rect">
            <a:avLst/>
          </a:prstGeom>
          <a:ln w="9525">
            <a:noFill/>
          </a:ln>
        </p:spPr>
      </p:pic>
    </p:spTree>
  </p:cSld>
  <mc:AlternateContent>
    <mc:Choice Requires="p14">
      <p:transition spd="slow" p14:dur="2000"/>
    </mc:Choice>
    <mc:Fallback>
      <p:transition spd="slow"/>
    </mc:Fallback>
  </mc:AlternateContent>
</p:sld>
</file>

<file path=ppt/slides/slide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20" name="Zástupný objekt pre obsah 6"/>
          <p:cNvSpPr/>
          <p:nvPr/>
        </p:nvSpPr>
        <p:spPr>
          <a:xfrm>
            <a:off x="623520" y="2405160"/>
            <a:ext cx="10515240" cy="4266000"/>
          </a:xfrm>
          <a:prstGeom prst="rect">
            <a:avLst/>
          </a:prstGeom>
          <a:noFill/>
          <a:ln w="0">
            <a:noFill/>
          </a:ln>
        </p:spPr>
        <p:style>
          <a:lnRef idx="0"/>
          <a:fillRef idx="0"/>
          <a:effectRef idx="0"/>
          <a:fontRef idx="minor"/>
        </p:style>
        <p:txBody>
          <a:bodyPr anchor="t">
            <a:normAutofit fontScale="70000"/>
          </a:bodyPr>
          <a:p>
            <a:pPr marL="343080" indent="-343080">
              <a:lnSpc>
                <a:spcPct val="90000"/>
              </a:lnSpc>
              <a:spcBef>
                <a:spcPts val="1001"/>
              </a:spcBef>
              <a:buClr>
                <a:srgbClr val="70ad47"/>
              </a:buClr>
              <a:buFont typeface="Wingdings" charset="2"/>
              <a:buChar char=""/>
            </a:pPr>
            <a:r>
              <a:rPr b="0" lang="sk-SK" sz="2400" spc="-1" strike="noStrike">
                <a:solidFill>
                  <a:srgbClr val="000000"/>
                </a:solidFill>
                <a:latin typeface="Calibri"/>
              </a:rPr>
              <a:t>Režimy v záujme klímy, životného prostredia a dobrých životných podmienok zvierat (eko-schémy) podľa čl. 31 nariadenia Európskeho parlamentu a Rady (EÚ) č. 2021/2115 </a:t>
            </a:r>
            <a:endParaRPr b="0" lang="sk-SK" sz="2400" spc="-1" strike="noStrike">
              <a:latin typeface="Arial"/>
            </a:endParaRPr>
          </a:p>
          <a:p>
            <a:pPr marL="343080" indent="-343080">
              <a:lnSpc>
                <a:spcPct val="90000"/>
              </a:lnSpc>
              <a:spcBef>
                <a:spcPts val="1001"/>
              </a:spcBef>
              <a:buClr>
                <a:srgbClr val="70ad47"/>
              </a:buClr>
              <a:buFont typeface="Wingdings" charset="2"/>
              <a:buChar char=""/>
            </a:pPr>
            <a:r>
              <a:rPr b="0" lang="sk-SK" sz="2400" spc="-1" strike="noStrike">
                <a:solidFill>
                  <a:srgbClr val="000000"/>
                </a:solidFill>
                <a:latin typeface="Calibri"/>
              </a:rPr>
              <a:t>Intervencie priamych platieb v rámci I. piliera Spoločnej poľnohospodárskej politiky, zamerané na ochranu životného prostredia a klímy </a:t>
            </a:r>
            <a:endParaRPr b="0" lang="sk-SK" sz="2400" spc="-1" strike="noStrike">
              <a:latin typeface="Arial"/>
            </a:endParaRPr>
          </a:p>
          <a:p>
            <a:pPr marL="343080" indent="-343080">
              <a:lnSpc>
                <a:spcPct val="90000"/>
              </a:lnSpc>
              <a:spcBef>
                <a:spcPts val="1001"/>
              </a:spcBef>
              <a:buClr>
                <a:srgbClr val="70ad47"/>
              </a:buClr>
              <a:buFont typeface="Wingdings" charset="2"/>
              <a:buChar char=""/>
            </a:pPr>
            <a:r>
              <a:rPr b="0" lang="sk-SK" sz="2400" spc="-1" strike="noStrike">
                <a:solidFill>
                  <a:srgbClr val="000000"/>
                </a:solidFill>
                <a:latin typeface="Calibri"/>
              </a:rPr>
              <a:t>Členské štáty EÚ sú povinné zahrnúť jednu alebo viacero eko-schém do svojich Strategických plánov SPP 2023 – 2027 a alokovať na ne min. 25 % rozpočtu priamych platieb</a:t>
            </a:r>
            <a:endParaRPr b="0" lang="sk-SK" sz="2400" spc="-1" strike="noStrike">
              <a:latin typeface="Arial"/>
            </a:endParaRPr>
          </a:p>
          <a:p>
            <a:pPr marL="343080" indent="-343080">
              <a:lnSpc>
                <a:spcPct val="90000"/>
              </a:lnSpc>
              <a:spcBef>
                <a:spcPts val="1001"/>
              </a:spcBef>
              <a:buClr>
                <a:srgbClr val="70ad47"/>
              </a:buClr>
              <a:buFont typeface="Wingdings" charset="2"/>
              <a:buChar char=""/>
            </a:pPr>
            <a:r>
              <a:rPr b="0" lang="sk-SK" sz="2400" spc="-1" strike="noStrike">
                <a:solidFill>
                  <a:srgbClr val="000000"/>
                </a:solidFill>
                <a:latin typeface="Calibri"/>
              </a:rPr>
              <a:t>Slovenská republika bude implementovať dve eko-schémy:</a:t>
            </a:r>
            <a:endParaRPr b="0" lang="sk-SK" sz="2400" spc="-1" strike="noStrike">
              <a:latin typeface="Arial"/>
            </a:endParaRPr>
          </a:p>
          <a:p>
            <a:pPr lvl="1" marL="800280" indent="-343080">
              <a:lnSpc>
                <a:spcPct val="90000"/>
              </a:lnSpc>
              <a:spcBef>
                <a:spcPts val="499"/>
              </a:spcBef>
              <a:buClr>
                <a:srgbClr val="70ad47"/>
              </a:buClr>
              <a:buFont typeface="Wingdings" charset="2"/>
              <a:buChar char=""/>
            </a:pPr>
            <a:r>
              <a:rPr b="0" lang="sk-SK" sz="2000" spc="-1" strike="noStrike">
                <a:solidFill>
                  <a:srgbClr val="000000"/>
                </a:solidFill>
                <a:latin typeface="Calibri"/>
              </a:rPr>
              <a:t>Celofarmová eko-schéma</a:t>
            </a:r>
            <a:endParaRPr b="0" lang="sk-SK" sz="2000" spc="-1" strike="noStrike">
              <a:latin typeface="Arial"/>
            </a:endParaRPr>
          </a:p>
          <a:p>
            <a:pPr lvl="1" marL="800280" indent="-343080">
              <a:lnSpc>
                <a:spcPct val="90000"/>
              </a:lnSpc>
              <a:spcBef>
                <a:spcPts val="499"/>
              </a:spcBef>
              <a:buClr>
                <a:srgbClr val="70ad47"/>
              </a:buClr>
              <a:buFont typeface="Wingdings" charset="2"/>
              <a:buChar char=""/>
            </a:pPr>
            <a:r>
              <a:rPr b="0" lang="sk-SK" sz="2000" spc="-1" strike="noStrike">
                <a:solidFill>
                  <a:srgbClr val="000000"/>
                </a:solidFill>
                <a:latin typeface="Calibri"/>
              </a:rPr>
              <a:t>Dobré životné podmienky zvierat – Pastevný chov</a:t>
            </a:r>
            <a:endParaRPr b="0" lang="sk-SK" sz="2000" spc="-1" strike="noStrike">
              <a:latin typeface="Arial"/>
            </a:endParaRPr>
          </a:p>
          <a:p>
            <a:pPr marL="343080" indent="-343080">
              <a:lnSpc>
                <a:spcPct val="90000"/>
              </a:lnSpc>
              <a:spcBef>
                <a:spcPts val="1001"/>
              </a:spcBef>
              <a:buClr>
                <a:srgbClr val="70ad47"/>
              </a:buClr>
              <a:buFont typeface="Wingdings" charset="2"/>
              <a:buChar char=""/>
            </a:pPr>
            <a:r>
              <a:rPr b="0" lang="sk-SK" sz="2400" spc="-1" strike="noStrike">
                <a:solidFill>
                  <a:srgbClr val="000000"/>
                </a:solidFill>
                <a:latin typeface="Calibri"/>
              </a:rPr>
              <a:t>Eko-schémy sú dobrovoľné</a:t>
            </a:r>
            <a:endParaRPr b="0" lang="sk-SK" sz="2400" spc="-1" strike="noStrike">
              <a:latin typeface="Arial"/>
            </a:endParaRPr>
          </a:p>
          <a:p>
            <a:pPr marL="343080" indent="-343080">
              <a:lnSpc>
                <a:spcPct val="90000"/>
              </a:lnSpc>
              <a:spcBef>
                <a:spcPts val="1001"/>
              </a:spcBef>
              <a:buClr>
                <a:srgbClr val="70ad47"/>
              </a:buClr>
              <a:buFont typeface="Wingdings" charset="2"/>
              <a:buChar char=""/>
            </a:pPr>
            <a:r>
              <a:rPr b="0" lang="sk-SK" sz="2400" spc="-1" strike="noStrike">
                <a:solidFill>
                  <a:srgbClr val="000000"/>
                </a:solidFill>
                <a:latin typeface="Calibri"/>
              </a:rPr>
              <a:t>Jednoročné schémy priamych platieb – poľnohospodár sa môže rozhodnúť jeden rok sa zapojiť, druhý rok nezapojiť</a:t>
            </a:r>
            <a:endParaRPr b="0" lang="sk-SK" sz="2400" spc="-1" strike="noStrike">
              <a:latin typeface="Arial"/>
            </a:endParaRPr>
          </a:p>
          <a:p>
            <a:pPr marL="343080" indent="-343080">
              <a:lnSpc>
                <a:spcPct val="90000"/>
              </a:lnSpc>
              <a:spcBef>
                <a:spcPts val="1001"/>
              </a:spcBef>
              <a:buClr>
                <a:srgbClr val="70ad47"/>
              </a:buClr>
              <a:buFont typeface="Wingdings" charset="2"/>
              <a:buChar char=""/>
            </a:pPr>
            <a:r>
              <a:rPr b="0" lang="sk-SK" sz="2400" spc="-1" strike="noStrike">
                <a:solidFill>
                  <a:srgbClr val="000000"/>
                </a:solidFill>
                <a:latin typeface="Calibri"/>
              </a:rPr>
              <a:t>Celofarmová eko-schéma sa vypláca na hektár ako doplatok (top-up) k základnej platbe BISS</a:t>
            </a:r>
            <a:endParaRPr b="0" lang="sk-SK" sz="2400" spc="-1" strike="noStrike">
              <a:latin typeface="Arial"/>
            </a:endParaRPr>
          </a:p>
          <a:p>
            <a:pPr marL="343080" indent="-343080">
              <a:lnSpc>
                <a:spcPct val="90000"/>
              </a:lnSpc>
              <a:spcBef>
                <a:spcPts val="1001"/>
              </a:spcBef>
              <a:buClr>
                <a:srgbClr val="70ad47"/>
              </a:buClr>
              <a:buFont typeface="Wingdings" charset="2"/>
              <a:buChar char=""/>
            </a:pPr>
            <a:r>
              <a:rPr b="0" lang="sk-SK" sz="2400" spc="-1" strike="noStrike">
                <a:solidFill>
                  <a:srgbClr val="000000"/>
                </a:solidFill>
                <a:latin typeface="Calibri"/>
              </a:rPr>
              <a:t>Ak sa poľnohospodár rozhodne, že do eko-schémy sa nezapojí, základnú platbu BISS to neovplyvní</a:t>
            </a:r>
            <a:endParaRPr b="0" lang="sk-SK" sz="2400" spc="-1" strike="noStrike">
              <a:latin typeface="Arial"/>
            </a:endParaRPr>
          </a:p>
          <a:p>
            <a:pPr marL="343080" indent="-343080">
              <a:lnSpc>
                <a:spcPct val="90000"/>
              </a:lnSpc>
              <a:spcBef>
                <a:spcPts val="1001"/>
              </a:spcBef>
              <a:buClr>
                <a:srgbClr val="70ad47"/>
              </a:buClr>
              <a:buFont typeface="Wingdings" charset="2"/>
              <a:buChar char=""/>
            </a:pPr>
            <a:r>
              <a:rPr b="0" lang="sk-SK" sz="2400" spc="-1" strike="noStrike">
                <a:solidFill>
                  <a:srgbClr val="000000"/>
                </a:solidFill>
                <a:latin typeface="Calibri"/>
              </a:rPr>
              <a:t>Dobré životné podmienky zvierat – Pastevný chov – platba sa vypláca na dobytčiu jednotku </a:t>
            </a:r>
            <a:endParaRPr b="0" lang="sk-SK" sz="2400" spc="-1" strike="noStrike">
              <a:latin typeface="Arial"/>
            </a:endParaRPr>
          </a:p>
          <a:p>
            <a:pPr>
              <a:lnSpc>
                <a:spcPct val="90000"/>
              </a:lnSpc>
              <a:spcBef>
                <a:spcPts val="1001"/>
              </a:spcBef>
            </a:pPr>
            <a:endParaRPr b="0" lang="sk-SK" sz="2400" spc="-1" strike="noStrike">
              <a:latin typeface="Arial"/>
            </a:endParaRPr>
          </a:p>
        </p:txBody>
      </p:sp>
      <p:pic>
        <p:nvPicPr>
          <p:cNvPr id="221" name="Obrázok 9" descr=""/>
          <p:cNvPicPr/>
          <p:nvPr/>
        </p:nvPicPr>
        <p:blipFill>
          <a:blip r:embed="rId1"/>
          <a:stretch/>
        </p:blipFill>
        <p:spPr>
          <a:xfrm>
            <a:off x="9783000" y="5533200"/>
            <a:ext cx="2408760" cy="1324440"/>
          </a:xfrm>
          <a:prstGeom prst="rect">
            <a:avLst/>
          </a:prstGeom>
          <a:ln w="0">
            <a:noFill/>
          </a:ln>
        </p:spPr>
      </p:pic>
      <p:sp>
        <p:nvSpPr>
          <p:cNvPr id="222" name="BlokTextu 5"/>
          <p:cNvSpPr/>
          <p:nvPr/>
        </p:nvSpPr>
        <p:spPr>
          <a:xfrm>
            <a:off x="559440" y="153000"/>
            <a:ext cx="9170280" cy="91332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1" lang="sk-SK" sz="5400" spc="-1" strike="noStrike">
                <a:solidFill>
                  <a:srgbClr val="ffffff"/>
                </a:solidFill>
                <a:latin typeface="Calibri"/>
              </a:rPr>
              <a:t>Xxxxxx</a:t>
            </a:r>
            <a:endParaRPr b="0" lang="sk-SK" sz="5400" spc="-1" strike="noStrike">
              <a:latin typeface="Arial"/>
            </a:endParaRPr>
          </a:p>
        </p:txBody>
      </p:sp>
      <p:pic>
        <p:nvPicPr>
          <p:cNvPr id="223" name="Obrázok 6" descr=""/>
          <p:cNvPicPr/>
          <p:nvPr/>
        </p:nvPicPr>
        <p:blipFill>
          <a:blip r:embed="rId2"/>
          <a:stretch/>
        </p:blipFill>
        <p:spPr>
          <a:xfrm>
            <a:off x="0" y="0"/>
            <a:ext cx="10200960" cy="2152440"/>
          </a:xfrm>
          <a:prstGeom prst="rect">
            <a:avLst/>
          </a:prstGeom>
          <a:ln w="0">
            <a:noFill/>
          </a:ln>
        </p:spPr>
      </p:pic>
      <p:sp>
        <p:nvSpPr>
          <p:cNvPr id="224" name="Obdĺžnik 2"/>
          <p:cNvSpPr/>
          <p:nvPr/>
        </p:nvSpPr>
        <p:spPr>
          <a:xfrm>
            <a:off x="849600" y="153000"/>
            <a:ext cx="4375080" cy="639000"/>
          </a:xfrm>
          <a:prstGeom prst="rect">
            <a:avLst/>
          </a:prstGeom>
          <a:noFill/>
          <a:ln w="0">
            <a:noFill/>
          </a:ln>
        </p:spPr>
        <p:style>
          <a:lnRef idx="0"/>
          <a:fillRef idx="0"/>
          <a:effectRef idx="0"/>
          <a:fontRef idx="minor"/>
        </p:style>
        <p:txBody>
          <a:bodyPr wrap="none" lIns="90000" rIns="90000" tIns="45000" bIns="45000" anchor="t">
            <a:spAutoFit/>
          </a:bodyPr>
          <a:p>
            <a:pPr>
              <a:lnSpc>
                <a:spcPct val="100000"/>
              </a:lnSpc>
            </a:pPr>
            <a:r>
              <a:rPr b="1" lang="sk-SK" sz="3600" spc="-1" strike="noStrike">
                <a:solidFill>
                  <a:srgbClr val="ffffff"/>
                </a:solidFill>
                <a:latin typeface="Calibri"/>
              </a:rPr>
              <a:t>Čo sú to eko-schémy? </a:t>
            </a:r>
            <a:endParaRPr b="0" lang="sk-SK" sz="3600" spc="-1" strike="noStrike">
              <a:latin typeface="Arial"/>
            </a:endParaRPr>
          </a:p>
        </p:txBody>
      </p:sp>
      <p:sp>
        <p:nvSpPr>
          <p:cNvPr id="225" name="Obdĺžnik 1"/>
          <p:cNvSpPr/>
          <p:nvPr/>
        </p:nvSpPr>
        <p:spPr>
          <a:xfrm>
            <a:off x="756360" y="2405160"/>
            <a:ext cx="9226800" cy="369000"/>
          </a:xfrm>
          <a:prstGeom prst="rect">
            <a:avLst/>
          </a:prstGeom>
          <a:noFill/>
          <a:ln w="0">
            <a:noFill/>
          </a:ln>
        </p:spPr>
        <p:style>
          <a:lnRef idx="0"/>
          <a:fillRef idx="0"/>
          <a:effectRef idx="0"/>
          <a:fontRef idx="minor"/>
        </p:style>
      </p:sp>
    </p:spTree>
  </p:cSld>
  <mc:AlternateContent>
    <mc:Choice Requires="p14">
      <p:transition spd="slow" p14:dur="2000"/>
    </mc:Choice>
    <mc:Fallback>
      <p:transition spd="slow"/>
    </mc:Fallback>
  </mc:AlternateContent>
</p:sld>
</file>

<file path=ppt/slides/slide1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226" name="Obrázok 1" descr=""/>
          <p:cNvPicPr/>
          <p:nvPr/>
        </p:nvPicPr>
        <p:blipFill>
          <a:blip r:embed="rId1"/>
          <a:stretch/>
        </p:blipFill>
        <p:spPr>
          <a:xfrm>
            <a:off x="0" y="3645000"/>
            <a:ext cx="12191760" cy="3212640"/>
          </a:xfrm>
          <a:prstGeom prst="rect">
            <a:avLst/>
          </a:prstGeom>
          <a:ln w="0">
            <a:noFill/>
          </a:ln>
        </p:spPr>
      </p:pic>
      <p:sp>
        <p:nvSpPr>
          <p:cNvPr id="227" name="Obdĺžnik 5"/>
          <p:cNvSpPr/>
          <p:nvPr/>
        </p:nvSpPr>
        <p:spPr>
          <a:xfrm>
            <a:off x="0" y="1635120"/>
            <a:ext cx="12191760" cy="2771640"/>
          </a:xfrm>
          <a:prstGeom prst="rect">
            <a:avLst/>
          </a:prstGeom>
          <a:noFill/>
          <a:ln w="0">
            <a:noFill/>
          </a:ln>
        </p:spPr>
        <p:style>
          <a:lnRef idx="0"/>
          <a:fillRef idx="0"/>
          <a:effectRef idx="0"/>
          <a:fontRef idx="minor"/>
        </p:style>
        <p:txBody>
          <a:bodyPr lIns="90000" rIns="90000" tIns="45000" bIns="45000" anchor="t">
            <a:spAutoFit/>
          </a:bodyPr>
          <a:p>
            <a:pPr algn="ctr">
              <a:lnSpc>
                <a:spcPct val="100000"/>
              </a:lnSpc>
            </a:pPr>
            <a:r>
              <a:rPr b="1" lang="sk-SK" sz="8800" spc="-1" strike="noStrike">
                <a:solidFill>
                  <a:srgbClr val="70ad47"/>
                </a:solidFill>
                <a:latin typeface="Calibri"/>
              </a:rPr>
              <a:t>Celofarmová</a:t>
            </a:r>
            <a:endParaRPr b="0" lang="sk-SK" sz="8800" spc="-1" strike="noStrike">
              <a:latin typeface="Arial"/>
            </a:endParaRPr>
          </a:p>
          <a:p>
            <a:pPr algn="ctr">
              <a:lnSpc>
                <a:spcPct val="100000"/>
              </a:lnSpc>
            </a:pPr>
            <a:r>
              <a:rPr b="1" lang="sk-SK" sz="8800" spc="-1" strike="noStrike">
                <a:solidFill>
                  <a:srgbClr val="70ad47"/>
                </a:solidFill>
                <a:latin typeface="Calibri"/>
              </a:rPr>
              <a:t>eko-schéma</a:t>
            </a:r>
            <a:endParaRPr b="0" lang="sk-SK" sz="8800" spc="-1" strike="noStrike">
              <a:latin typeface="Arial"/>
            </a:endParaRPr>
          </a:p>
        </p:txBody>
      </p:sp>
    </p:spTree>
  </p:cSld>
  <mc:AlternateContent>
    <mc:Choice Requires="p14">
      <p:transition spd="slow" p14:dur="2000"/>
    </mc:Choice>
    <mc:Fallback>
      <p:transition spd="slow"/>
    </mc:Fallback>
  </mc:AlternateContent>
</p:sld>
</file>

<file path=ppt/slides/slide1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28" name="Zástupný objekt pre obsah 6"/>
          <p:cNvSpPr/>
          <p:nvPr/>
        </p:nvSpPr>
        <p:spPr>
          <a:xfrm>
            <a:off x="623520" y="2405160"/>
            <a:ext cx="10515240" cy="4266000"/>
          </a:xfrm>
          <a:prstGeom prst="rect">
            <a:avLst/>
          </a:prstGeom>
          <a:noFill/>
          <a:ln w="0">
            <a:noFill/>
          </a:ln>
        </p:spPr>
        <p:style>
          <a:lnRef idx="0"/>
          <a:fillRef idx="0"/>
          <a:effectRef idx="0"/>
          <a:fontRef idx="minor"/>
        </p:style>
        <p:txBody>
          <a:bodyPr anchor="t">
            <a:normAutofit/>
          </a:bodyPr>
          <a:p>
            <a:pPr lvl="1" marL="914400" indent="-457200">
              <a:lnSpc>
                <a:spcPct val="90000"/>
              </a:lnSpc>
              <a:spcBef>
                <a:spcPts val="499"/>
              </a:spcBef>
              <a:buClr>
                <a:srgbClr val="70ad47"/>
              </a:buClr>
              <a:buFont typeface="Wingdings" charset="2"/>
              <a:buChar char=""/>
            </a:pPr>
            <a:r>
              <a:rPr b="1" lang="sk-SK" sz="2800" spc="-1" strike="noStrike">
                <a:solidFill>
                  <a:srgbClr val="000000"/>
                </a:solidFill>
                <a:latin typeface="Calibri"/>
              </a:rPr>
              <a:t>Zlepšenie štruktúry ornej pôdy (OP)</a:t>
            </a:r>
            <a:endParaRPr b="0" lang="sk-SK" sz="2800" spc="-1" strike="noStrike">
              <a:latin typeface="Arial"/>
            </a:endParaRPr>
          </a:p>
          <a:p>
            <a:pPr lvl="1" marL="914400" indent="-457200">
              <a:lnSpc>
                <a:spcPct val="90000"/>
              </a:lnSpc>
              <a:spcBef>
                <a:spcPts val="499"/>
              </a:spcBef>
              <a:buClr>
                <a:srgbClr val="70ad47"/>
              </a:buClr>
              <a:buFont typeface="Wingdings" charset="2"/>
              <a:buChar char=""/>
            </a:pPr>
            <a:r>
              <a:rPr b="1" lang="sk-SK" sz="2800" spc="-1" strike="noStrike">
                <a:solidFill>
                  <a:srgbClr val="000000"/>
                </a:solidFill>
                <a:latin typeface="Calibri"/>
              </a:rPr>
              <a:t>Obhospodarovanie trvalých trávnych porastov (TTP) kosením najmenej 3 % plochy v neskoršom termíne, zvyšok v riadnom termíne, resp. kosenie v kombinácii s pasením  </a:t>
            </a:r>
            <a:endParaRPr b="0" lang="sk-SK" sz="2800" spc="-1" strike="noStrike">
              <a:latin typeface="Arial"/>
            </a:endParaRPr>
          </a:p>
          <a:p>
            <a:pPr lvl="1" marL="914400" indent="-457200">
              <a:lnSpc>
                <a:spcPct val="90000"/>
              </a:lnSpc>
              <a:spcBef>
                <a:spcPts val="499"/>
              </a:spcBef>
              <a:buClr>
                <a:srgbClr val="70ad47"/>
              </a:buClr>
              <a:buFont typeface="Wingdings" charset="2"/>
              <a:buChar char=""/>
            </a:pPr>
            <a:r>
              <a:rPr b="1" lang="sk-SK" sz="2800" spc="-1" strike="noStrike">
                <a:solidFill>
                  <a:srgbClr val="000000"/>
                </a:solidFill>
                <a:latin typeface="Calibri"/>
              </a:rPr>
              <a:t>Celoročný zelený kryt medziradia viníc, chmeľníc a ovocných sadov</a:t>
            </a:r>
            <a:endParaRPr b="0" lang="sk-SK" sz="2800" spc="-1" strike="noStrike">
              <a:latin typeface="Arial"/>
            </a:endParaRPr>
          </a:p>
          <a:p>
            <a:pPr lvl="1" marL="914400" indent="-457200">
              <a:lnSpc>
                <a:spcPct val="90000"/>
              </a:lnSpc>
              <a:spcBef>
                <a:spcPts val="499"/>
              </a:spcBef>
              <a:buClr>
                <a:srgbClr val="70ad47"/>
              </a:buClr>
              <a:buFont typeface="Wingdings" charset="2"/>
              <a:buChar char=""/>
            </a:pPr>
            <a:r>
              <a:rPr b="1" lang="sk-SK" sz="2800" spc="-1" strike="noStrike">
                <a:solidFill>
                  <a:srgbClr val="000000"/>
                </a:solidFill>
                <a:latin typeface="Calibri"/>
              </a:rPr>
              <a:t>Obhospodarovanie rýchlorastúcich drevín</a:t>
            </a:r>
            <a:endParaRPr b="0" lang="sk-SK" sz="2800" spc="-1" strike="noStrike">
              <a:latin typeface="Arial"/>
            </a:endParaRPr>
          </a:p>
          <a:p>
            <a:pPr>
              <a:lnSpc>
                <a:spcPct val="90000"/>
              </a:lnSpc>
              <a:spcBef>
                <a:spcPts val="1001"/>
              </a:spcBef>
            </a:pPr>
            <a:endParaRPr b="0" lang="sk-SK" sz="2800" spc="-1" strike="noStrike">
              <a:latin typeface="Arial"/>
            </a:endParaRPr>
          </a:p>
        </p:txBody>
      </p:sp>
      <p:pic>
        <p:nvPicPr>
          <p:cNvPr id="229" name="Obrázok 9" descr=""/>
          <p:cNvPicPr/>
          <p:nvPr/>
        </p:nvPicPr>
        <p:blipFill>
          <a:blip r:embed="rId1"/>
          <a:stretch/>
        </p:blipFill>
        <p:spPr>
          <a:xfrm>
            <a:off x="9783000" y="5533200"/>
            <a:ext cx="2408760" cy="1324440"/>
          </a:xfrm>
          <a:prstGeom prst="rect">
            <a:avLst/>
          </a:prstGeom>
          <a:ln w="0">
            <a:noFill/>
          </a:ln>
        </p:spPr>
      </p:pic>
      <p:sp>
        <p:nvSpPr>
          <p:cNvPr id="230" name="BlokTextu 5"/>
          <p:cNvSpPr/>
          <p:nvPr/>
        </p:nvSpPr>
        <p:spPr>
          <a:xfrm>
            <a:off x="559440" y="153000"/>
            <a:ext cx="9170280" cy="91332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1" lang="sk-SK" sz="5400" spc="-1" strike="noStrike">
                <a:solidFill>
                  <a:srgbClr val="ffffff"/>
                </a:solidFill>
                <a:latin typeface="Calibri"/>
              </a:rPr>
              <a:t>Xxxxxx</a:t>
            </a:r>
            <a:endParaRPr b="0" lang="sk-SK" sz="5400" spc="-1" strike="noStrike">
              <a:latin typeface="Arial"/>
            </a:endParaRPr>
          </a:p>
        </p:txBody>
      </p:sp>
      <p:pic>
        <p:nvPicPr>
          <p:cNvPr id="231" name="Obrázok 6" descr=""/>
          <p:cNvPicPr/>
          <p:nvPr/>
        </p:nvPicPr>
        <p:blipFill>
          <a:blip r:embed="rId2"/>
          <a:stretch/>
        </p:blipFill>
        <p:spPr>
          <a:xfrm>
            <a:off x="0" y="0"/>
            <a:ext cx="10200960" cy="2152440"/>
          </a:xfrm>
          <a:prstGeom prst="rect">
            <a:avLst/>
          </a:prstGeom>
          <a:ln w="0">
            <a:noFill/>
          </a:ln>
        </p:spPr>
      </p:pic>
      <p:sp>
        <p:nvSpPr>
          <p:cNvPr id="232" name="Obdĺžnik 2"/>
          <p:cNvSpPr/>
          <p:nvPr/>
        </p:nvSpPr>
        <p:spPr>
          <a:xfrm>
            <a:off x="791640" y="153000"/>
            <a:ext cx="8220960" cy="1065240"/>
          </a:xfrm>
          <a:prstGeom prst="rect">
            <a:avLst/>
          </a:prstGeom>
          <a:noFill/>
          <a:ln w="0">
            <a:noFill/>
          </a:ln>
        </p:spPr>
        <p:style>
          <a:lnRef idx="0"/>
          <a:fillRef idx="0"/>
          <a:effectRef idx="0"/>
          <a:fontRef idx="minor"/>
        </p:style>
        <p:txBody>
          <a:bodyPr wrap="none" lIns="90000" rIns="90000" tIns="45000" bIns="45000" anchor="t">
            <a:spAutoFit/>
          </a:bodyPr>
          <a:p>
            <a:pPr marL="743040" indent="-743040">
              <a:lnSpc>
                <a:spcPct val="100000"/>
              </a:lnSpc>
              <a:buClr>
                <a:srgbClr val="ffffff"/>
              </a:buClr>
              <a:buFont typeface="StarSymbol"/>
              <a:buAutoNum type="arabicPeriod"/>
            </a:pPr>
            <a:r>
              <a:rPr b="1" lang="sk-SK" sz="3200" spc="-1" strike="noStrike">
                <a:solidFill>
                  <a:srgbClr val="ffffff"/>
                </a:solidFill>
                <a:latin typeface="Calibri"/>
              </a:rPr>
              <a:t>Celková výmera poľnohospodárskej plochy </a:t>
            </a:r>
            <a:endParaRPr b="0" lang="sk-SK" sz="3200" spc="-1" strike="noStrike">
              <a:latin typeface="Arial"/>
            </a:endParaRPr>
          </a:p>
          <a:p>
            <a:pPr>
              <a:lnSpc>
                <a:spcPct val="100000"/>
              </a:lnSpc>
            </a:pPr>
            <a:r>
              <a:rPr b="1" lang="sk-SK" sz="3200" spc="-1" strike="noStrike">
                <a:solidFill>
                  <a:srgbClr val="ffffff"/>
                </a:solidFill>
                <a:latin typeface="Calibri"/>
              </a:rPr>
              <a:t>        </a:t>
            </a:r>
            <a:r>
              <a:rPr b="1" lang="sk-SK" sz="3200" spc="-1" strike="noStrike">
                <a:solidFill>
                  <a:srgbClr val="ffffff"/>
                </a:solidFill>
                <a:latin typeface="Calibri"/>
              </a:rPr>
              <a:t>prijímateľa je najviac 10 ha</a:t>
            </a:r>
            <a:endParaRPr b="0" lang="sk-SK" sz="3200" spc="-1" strike="noStrike">
              <a:latin typeface="Arial"/>
            </a:endParaRPr>
          </a:p>
        </p:txBody>
      </p:sp>
      <p:sp>
        <p:nvSpPr>
          <p:cNvPr id="233" name="Obdĺžnik 1"/>
          <p:cNvSpPr/>
          <p:nvPr/>
        </p:nvSpPr>
        <p:spPr>
          <a:xfrm>
            <a:off x="756360" y="2405160"/>
            <a:ext cx="9226800" cy="369000"/>
          </a:xfrm>
          <a:prstGeom prst="rect">
            <a:avLst/>
          </a:prstGeom>
          <a:noFill/>
          <a:ln w="0">
            <a:noFill/>
          </a:ln>
        </p:spPr>
        <p:style>
          <a:lnRef idx="0"/>
          <a:fillRef idx="0"/>
          <a:effectRef idx="0"/>
          <a:fontRef idx="minor"/>
        </p:style>
      </p:sp>
    </p:spTree>
  </p:cSld>
  <mc:AlternateContent>
    <mc:Choice Requires="p14">
      <p:transition spd="slow" p14:dur="2000"/>
    </mc:Choice>
    <mc:Fallback>
      <p:transition spd="slow"/>
    </mc:Fallback>
  </mc:AlternateContent>
</p:sld>
</file>

<file path=ppt/slides/slide1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34" name="Zástupný objekt pre obsah 6"/>
          <p:cNvSpPr/>
          <p:nvPr/>
        </p:nvSpPr>
        <p:spPr>
          <a:xfrm>
            <a:off x="631800" y="2066040"/>
            <a:ext cx="10515240" cy="4266000"/>
          </a:xfrm>
          <a:prstGeom prst="rect">
            <a:avLst/>
          </a:prstGeom>
          <a:noFill/>
          <a:ln w="0">
            <a:noFill/>
          </a:ln>
        </p:spPr>
        <p:style>
          <a:lnRef idx="0"/>
          <a:fillRef idx="0"/>
          <a:effectRef idx="0"/>
          <a:fontRef idx="minor"/>
        </p:style>
        <p:txBody>
          <a:bodyPr anchor="t">
            <a:normAutofit/>
          </a:bodyPr>
          <a:p>
            <a:pPr marL="343080" indent="-343080">
              <a:lnSpc>
                <a:spcPct val="90000"/>
              </a:lnSpc>
              <a:spcBef>
                <a:spcPts val="1001"/>
              </a:spcBef>
              <a:buClr>
                <a:srgbClr val="70ad47"/>
              </a:buClr>
              <a:buFont typeface="Wingdings" charset="2"/>
              <a:buChar char=""/>
            </a:pPr>
            <a:r>
              <a:rPr b="1" lang="sk-SK" sz="2400" spc="-1" strike="noStrike">
                <a:solidFill>
                  <a:srgbClr val="000000"/>
                </a:solidFill>
                <a:latin typeface="Calibri"/>
              </a:rPr>
              <a:t>Zlepšenie štruktúry OP</a:t>
            </a:r>
            <a:endParaRPr b="0" lang="sk-SK" sz="2400" spc="-1" strike="noStrike">
              <a:latin typeface="Arial"/>
            </a:endParaRPr>
          </a:p>
          <a:p>
            <a:pPr marL="343080" indent="-343080">
              <a:lnSpc>
                <a:spcPct val="90000"/>
              </a:lnSpc>
              <a:spcBef>
                <a:spcPts val="1001"/>
              </a:spcBef>
              <a:buClr>
                <a:srgbClr val="70ad47"/>
              </a:buClr>
              <a:buFont typeface="Wingdings" charset="2"/>
              <a:buChar char=""/>
            </a:pPr>
            <a:r>
              <a:rPr b="1" lang="sk-SK" sz="2400" spc="-1" strike="noStrike">
                <a:solidFill>
                  <a:srgbClr val="000000"/>
                </a:solidFill>
                <a:latin typeface="Calibri"/>
              </a:rPr>
              <a:t>Neproduktívne prvky a plochy na úrovni zodpovedajúcej najmenej 1 % výmery plochy OP (postupné ročné navýšenie o 0,2 % od r. 2024)</a:t>
            </a:r>
            <a:endParaRPr b="0" lang="sk-SK" sz="2400" spc="-1" strike="noStrike">
              <a:latin typeface="Arial"/>
            </a:endParaRPr>
          </a:p>
          <a:p>
            <a:pPr marL="343080" indent="-343080">
              <a:lnSpc>
                <a:spcPct val="90000"/>
              </a:lnSpc>
              <a:spcBef>
                <a:spcPts val="1001"/>
              </a:spcBef>
              <a:buClr>
                <a:srgbClr val="70ad47"/>
              </a:buClr>
              <a:buFont typeface="Wingdings" charset="2"/>
              <a:buChar char=""/>
            </a:pPr>
            <a:r>
              <a:rPr b="1" lang="sk-SK" sz="2400" spc="-1" strike="noStrike">
                <a:solidFill>
                  <a:srgbClr val="000000"/>
                </a:solidFill>
                <a:latin typeface="Calibri"/>
              </a:rPr>
              <a:t>Maximálna výmera súvislej plochy OP na úrovni 50 ha</a:t>
            </a:r>
            <a:endParaRPr b="0" lang="sk-SK" sz="2400" spc="-1" strike="noStrike">
              <a:latin typeface="Arial"/>
            </a:endParaRPr>
          </a:p>
          <a:p>
            <a:pPr marL="343080" indent="-343080">
              <a:lnSpc>
                <a:spcPct val="90000"/>
              </a:lnSpc>
              <a:spcBef>
                <a:spcPts val="1001"/>
              </a:spcBef>
              <a:buClr>
                <a:srgbClr val="70ad47"/>
              </a:buClr>
              <a:buFont typeface="Wingdings" charset="2"/>
              <a:buChar char=""/>
            </a:pPr>
            <a:r>
              <a:rPr b="1" lang="sk-SK" sz="2400" spc="-1" strike="noStrike">
                <a:solidFill>
                  <a:srgbClr val="000000"/>
                </a:solidFill>
                <a:latin typeface="Calibri"/>
              </a:rPr>
              <a:t>Plocha vysiata zmesami pre opeľovače</a:t>
            </a:r>
            <a:endParaRPr b="0" lang="sk-SK" sz="2400" spc="-1" strike="noStrike">
              <a:latin typeface="Arial"/>
            </a:endParaRPr>
          </a:p>
          <a:p>
            <a:pPr marL="343080" indent="-343080">
              <a:lnSpc>
                <a:spcPct val="90000"/>
              </a:lnSpc>
              <a:spcBef>
                <a:spcPts val="1001"/>
              </a:spcBef>
              <a:buClr>
                <a:srgbClr val="70ad47"/>
              </a:buClr>
              <a:buFont typeface="Wingdings" charset="2"/>
              <a:buChar char=""/>
            </a:pPr>
            <a:r>
              <a:rPr b="1" lang="sk-SK" sz="2400" spc="-1" strike="noStrike">
                <a:solidFill>
                  <a:srgbClr val="000000"/>
                </a:solidFill>
                <a:latin typeface="Calibri"/>
              </a:rPr>
              <a:t>Obhospodarovanie TTP kosením, pričom najmenej 15 % plochy TTP sa pokosí v neskoršom termíne, zvyšok sa kosí v riadnom termíne, resp. kosenie v kombinácii s pasením</a:t>
            </a:r>
            <a:endParaRPr b="0" lang="sk-SK" sz="2400" spc="-1" strike="noStrike">
              <a:latin typeface="Arial"/>
            </a:endParaRPr>
          </a:p>
          <a:p>
            <a:pPr marL="343080" indent="-343080">
              <a:lnSpc>
                <a:spcPct val="90000"/>
              </a:lnSpc>
              <a:spcBef>
                <a:spcPts val="1001"/>
              </a:spcBef>
              <a:buClr>
                <a:srgbClr val="70ad47"/>
              </a:buClr>
              <a:buFont typeface="Wingdings" charset="2"/>
              <a:buChar char=""/>
            </a:pPr>
            <a:r>
              <a:rPr b="1" lang="sk-SK" sz="2400" spc="-1" strike="noStrike">
                <a:solidFill>
                  <a:srgbClr val="000000"/>
                </a:solidFill>
                <a:latin typeface="Calibri"/>
              </a:rPr>
              <a:t>Celoročný zelený kryt medziradia viníc, chmeľníc a ovocných sadov</a:t>
            </a:r>
            <a:endParaRPr b="0" lang="sk-SK" sz="2400" spc="-1" strike="noStrike">
              <a:latin typeface="Arial"/>
            </a:endParaRPr>
          </a:p>
          <a:p>
            <a:pPr marL="343080" indent="-343080">
              <a:lnSpc>
                <a:spcPct val="90000"/>
              </a:lnSpc>
              <a:spcBef>
                <a:spcPts val="1001"/>
              </a:spcBef>
              <a:buClr>
                <a:srgbClr val="70ad47"/>
              </a:buClr>
              <a:buFont typeface="Wingdings" charset="2"/>
              <a:buChar char=""/>
            </a:pPr>
            <a:r>
              <a:rPr b="1" lang="sk-SK" sz="2400" spc="-1" strike="noStrike">
                <a:solidFill>
                  <a:srgbClr val="000000"/>
                </a:solidFill>
                <a:latin typeface="Calibri"/>
              </a:rPr>
              <a:t>Obhospodarovanie rýchlorastúcich drevín</a:t>
            </a:r>
            <a:endParaRPr b="0" lang="sk-SK" sz="2400" spc="-1" strike="noStrike">
              <a:latin typeface="Arial"/>
            </a:endParaRPr>
          </a:p>
          <a:p>
            <a:pPr>
              <a:lnSpc>
                <a:spcPct val="90000"/>
              </a:lnSpc>
              <a:spcBef>
                <a:spcPts val="1001"/>
              </a:spcBef>
            </a:pPr>
            <a:endParaRPr b="0" lang="sk-SK" sz="2400" spc="-1" strike="noStrike">
              <a:latin typeface="Arial"/>
            </a:endParaRPr>
          </a:p>
        </p:txBody>
      </p:sp>
      <p:pic>
        <p:nvPicPr>
          <p:cNvPr id="235" name="Obrázok 9" descr=""/>
          <p:cNvPicPr/>
          <p:nvPr/>
        </p:nvPicPr>
        <p:blipFill>
          <a:blip r:embed="rId1"/>
          <a:stretch/>
        </p:blipFill>
        <p:spPr>
          <a:xfrm>
            <a:off x="9783000" y="5533200"/>
            <a:ext cx="2408760" cy="1324440"/>
          </a:xfrm>
          <a:prstGeom prst="rect">
            <a:avLst/>
          </a:prstGeom>
          <a:ln w="0">
            <a:noFill/>
          </a:ln>
        </p:spPr>
      </p:pic>
      <p:sp>
        <p:nvSpPr>
          <p:cNvPr id="236" name="BlokTextu 5"/>
          <p:cNvSpPr/>
          <p:nvPr/>
        </p:nvSpPr>
        <p:spPr>
          <a:xfrm>
            <a:off x="559440" y="153000"/>
            <a:ext cx="9170280" cy="91332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1" lang="sk-SK" sz="5400" spc="-1" strike="noStrike">
                <a:solidFill>
                  <a:srgbClr val="ffffff"/>
                </a:solidFill>
                <a:latin typeface="Calibri"/>
              </a:rPr>
              <a:t>Xxxxxx</a:t>
            </a:r>
            <a:endParaRPr b="0" lang="sk-SK" sz="5400" spc="-1" strike="noStrike">
              <a:latin typeface="Arial"/>
            </a:endParaRPr>
          </a:p>
        </p:txBody>
      </p:sp>
      <p:pic>
        <p:nvPicPr>
          <p:cNvPr id="237" name="Obrázok 6" descr=""/>
          <p:cNvPicPr/>
          <p:nvPr/>
        </p:nvPicPr>
        <p:blipFill>
          <a:blip r:embed="rId2"/>
          <a:stretch/>
        </p:blipFill>
        <p:spPr>
          <a:xfrm>
            <a:off x="0" y="0"/>
            <a:ext cx="10200960" cy="2152440"/>
          </a:xfrm>
          <a:prstGeom prst="rect">
            <a:avLst/>
          </a:prstGeom>
          <a:ln w="0">
            <a:noFill/>
          </a:ln>
        </p:spPr>
      </p:pic>
      <p:sp>
        <p:nvSpPr>
          <p:cNvPr id="238" name="Obdĺžnik 2"/>
          <p:cNvSpPr/>
          <p:nvPr/>
        </p:nvSpPr>
        <p:spPr>
          <a:xfrm>
            <a:off x="756360" y="153000"/>
            <a:ext cx="9879120" cy="118764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1" lang="sk-SK" sz="2400" spc="-1" strike="noStrike">
                <a:solidFill>
                  <a:srgbClr val="ffffff"/>
                </a:solidFill>
                <a:latin typeface="Calibri"/>
              </a:rPr>
              <a:t>2. Celková výmera poľnohospodárskej plochy prijímateľa je viac ako </a:t>
            </a:r>
            <a:endParaRPr b="0" lang="sk-SK" sz="2400" spc="-1" strike="noStrike">
              <a:latin typeface="Arial"/>
            </a:endParaRPr>
          </a:p>
          <a:p>
            <a:pPr>
              <a:lnSpc>
                <a:spcPct val="100000"/>
              </a:lnSpc>
            </a:pPr>
            <a:r>
              <a:rPr b="1" lang="sk-SK" sz="2400" spc="-1" strike="noStrike">
                <a:solidFill>
                  <a:srgbClr val="ffffff"/>
                </a:solidFill>
                <a:latin typeface="Calibri"/>
              </a:rPr>
              <a:t>10 ha, pričom plocha TTP a tráv alebo iných bylinných krmovín na OP pokrýva najmenej 50 % výmery poľnohospodárskej plochy</a:t>
            </a:r>
            <a:endParaRPr b="0" lang="sk-SK" sz="2400" spc="-1" strike="noStrike">
              <a:latin typeface="Arial"/>
            </a:endParaRPr>
          </a:p>
        </p:txBody>
      </p:sp>
      <p:sp>
        <p:nvSpPr>
          <p:cNvPr id="239" name="Obdĺžnik 1"/>
          <p:cNvSpPr/>
          <p:nvPr/>
        </p:nvSpPr>
        <p:spPr>
          <a:xfrm>
            <a:off x="756360" y="2405160"/>
            <a:ext cx="9226800" cy="369000"/>
          </a:xfrm>
          <a:prstGeom prst="rect">
            <a:avLst/>
          </a:prstGeom>
          <a:noFill/>
          <a:ln w="0">
            <a:noFill/>
          </a:ln>
        </p:spPr>
        <p:style>
          <a:lnRef idx="0"/>
          <a:fillRef idx="0"/>
          <a:effectRef idx="0"/>
          <a:fontRef idx="minor"/>
        </p:style>
      </p:sp>
    </p:spTree>
  </p:cSld>
  <mc:AlternateContent>
    <mc:Choice Requires="p14">
      <p:transition spd="slow" p14:dur="2000"/>
    </mc:Choice>
    <mc:Fallback>
      <p:transition spd="slow"/>
    </mc:Fallback>
  </mc:AlternateContent>
</p:sld>
</file>

<file path=ppt/slides/slide1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40" name="Zástupný objekt pre obsah 6"/>
          <p:cNvSpPr/>
          <p:nvPr/>
        </p:nvSpPr>
        <p:spPr>
          <a:xfrm>
            <a:off x="623520" y="2138760"/>
            <a:ext cx="10515240" cy="4266000"/>
          </a:xfrm>
          <a:prstGeom prst="rect">
            <a:avLst/>
          </a:prstGeom>
          <a:noFill/>
          <a:ln w="0">
            <a:noFill/>
          </a:ln>
        </p:spPr>
        <p:style>
          <a:lnRef idx="0"/>
          <a:fillRef idx="0"/>
          <a:effectRef idx="0"/>
          <a:fontRef idx="minor"/>
        </p:style>
        <p:txBody>
          <a:bodyPr anchor="t">
            <a:normAutofit fontScale="66000"/>
          </a:bodyPr>
          <a:p>
            <a:pPr marL="343080" indent="-343080">
              <a:lnSpc>
                <a:spcPct val="90000"/>
              </a:lnSpc>
              <a:spcBef>
                <a:spcPts val="1001"/>
              </a:spcBef>
              <a:buClr>
                <a:srgbClr val="70ad47"/>
              </a:buClr>
              <a:buFont typeface="Wingdings" charset="2"/>
              <a:buChar char=""/>
            </a:pPr>
            <a:r>
              <a:rPr b="1" lang="sk-SK" sz="2400" spc="-1" strike="noStrike">
                <a:solidFill>
                  <a:srgbClr val="000000"/>
                </a:solidFill>
                <a:latin typeface="Calibri"/>
              </a:rPr>
              <a:t>Zlepšenie štruktúry OP</a:t>
            </a:r>
            <a:endParaRPr b="0" lang="sk-SK" sz="2400" spc="-1" strike="noStrike">
              <a:latin typeface="Arial"/>
            </a:endParaRPr>
          </a:p>
          <a:p>
            <a:pPr marL="343080" indent="-343080">
              <a:lnSpc>
                <a:spcPct val="90000"/>
              </a:lnSpc>
              <a:spcBef>
                <a:spcPts val="1001"/>
              </a:spcBef>
              <a:buClr>
                <a:srgbClr val="70ad47"/>
              </a:buClr>
              <a:buFont typeface="Wingdings" charset="2"/>
              <a:buChar char=""/>
            </a:pPr>
            <a:r>
              <a:rPr b="1" lang="sk-SK" sz="2400" spc="-1" strike="noStrike">
                <a:solidFill>
                  <a:srgbClr val="000000"/>
                </a:solidFill>
                <a:latin typeface="Calibri"/>
              </a:rPr>
              <a:t>Neproduktívne prvky a plochy na úrovni zodpovedajúcej najmenej:</a:t>
            </a:r>
            <a:endParaRPr b="0" lang="sk-SK" sz="2400" spc="-1" strike="noStrike">
              <a:latin typeface="Arial"/>
            </a:endParaRPr>
          </a:p>
          <a:p>
            <a:pPr>
              <a:lnSpc>
                <a:spcPct val="90000"/>
              </a:lnSpc>
              <a:spcBef>
                <a:spcPts val="1001"/>
              </a:spcBef>
              <a:tabLst>
                <a:tab algn="l" pos="0"/>
              </a:tabLst>
            </a:pPr>
            <a:r>
              <a:rPr b="1" lang="sk-SK" sz="2400" spc="-1" strike="noStrike">
                <a:solidFill>
                  <a:srgbClr val="000000"/>
                </a:solidFill>
                <a:latin typeface="Calibri"/>
              </a:rPr>
              <a:t>    </a:t>
            </a:r>
            <a:r>
              <a:rPr b="1" lang="sk-SK" sz="2400" spc="-1" strike="noStrike">
                <a:solidFill>
                  <a:srgbClr val="000000"/>
                </a:solidFill>
                <a:latin typeface="Calibri"/>
              </a:rPr>
              <a:t>- 1 % výmery plochy ornej pôdy mimo CHÚ (postupné ročné navýšenie o 0,2 % od r. 2024)</a:t>
            </a:r>
            <a:endParaRPr b="0" lang="sk-SK" sz="2400" spc="-1" strike="noStrike">
              <a:latin typeface="Arial"/>
            </a:endParaRPr>
          </a:p>
          <a:p>
            <a:pPr>
              <a:lnSpc>
                <a:spcPct val="90000"/>
              </a:lnSpc>
              <a:spcBef>
                <a:spcPts val="1001"/>
              </a:spcBef>
              <a:tabLst>
                <a:tab algn="l" pos="0"/>
              </a:tabLst>
            </a:pPr>
            <a:r>
              <a:rPr b="1" lang="sk-SK" sz="2400" spc="-1" strike="noStrike">
                <a:solidFill>
                  <a:srgbClr val="000000"/>
                </a:solidFill>
                <a:latin typeface="Calibri"/>
              </a:rPr>
              <a:t>    </a:t>
            </a:r>
            <a:r>
              <a:rPr b="1" lang="sk-SK" sz="2400" spc="-1" strike="noStrike">
                <a:solidFill>
                  <a:srgbClr val="000000"/>
                </a:solidFill>
                <a:latin typeface="Calibri"/>
              </a:rPr>
              <a:t>- 3,5 % výmery  plochy ornej pôdy v CHÚ</a:t>
            </a:r>
            <a:endParaRPr b="0" lang="sk-SK" sz="2400" spc="-1" strike="noStrike">
              <a:latin typeface="Arial"/>
            </a:endParaRPr>
          </a:p>
          <a:p>
            <a:pPr marL="343080" indent="-343080">
              <a:lnSpc>
                <a:spcPct val="90000"/>
              </a:lnSpc>
              <a:spcBef>
                <a:spcPts val="1001"/>
              </a:spcBef>
              <a:buClr>
                <a:srgbClr val="70ad47"/>
              </a:buClr>
              <a:buFont typeface="Wingdings" charset="2"/>
              <a:buChar char=""/>
              <a:tabLst>
                <a:tab algn="l" pos="0"/>
              </a:tabLst>
            </a:pPr>
            <a:r>
              <a:rPr b="1" lang="sk-SK" sz="2400" spc="-1" strike="noStrike">
                <a:solidFill>
                  <a:srgbClr val="000000"/>
                </a:solidFill>
                <a:latin typeface="Calibri"/>
              </a:rPr>
              <a:t>Maximálna výmera súvislej plochy OP na úrovni najviac:</a:t>
            </a:r>
            <a:endParaRPr b="0" lang="sk-SK" sz="2400" spc="-1" strike="noStrike">
              <a:latin typeface="Arial"/>
            </a:endParaRPr>
          </a:p>
          <a:p>
            <a:pPr>
              <a:lnSpc>
                <a:spcPct val="90000"/>
              </a:lnSpc>
              <a:spcBef>
                <a:spcPts val="1001"/>
              </a:spcBef>
              <a:tabLst>
                <a:tab algn="l" pos="0"/>
              </a:tabLst>
            </a:pPr>
            <a:r>
              <a:rPr b="1" lang="sk-SK" sz="2400" spc="-1" strike="noStrike">
                <a:solidFill>
                  <a:srgbClr val="000000"/>
                </a:solidFill>
                <a:latin typeface="Calibri"/>
              </a:rPr>
              <a:t>    </a:t>
            </a:r>
            <a:r>
              <a:rPr b="1" lang="sk-SK" sz="2400" spc="-1" strike="noStrike">
                <a:solidFill>
                  <a:srgbClr val="000000"/>
                </a:solidFill>
                <a:latin typeface="Calibri"/>
              </a:rPr>
              <a:t>- 50 ha mimo CHÚ</a:t>
            </a:r>
            <a:r>
              <a:rPr b="0" lang="sk-SK" sz="2400" spc="-1" strike="noStrike">
                <a:solidFill>
                  <a:srgbClr val="000000"/>
                </a:solidFill>
                <a:latin typeface="Calibri"/>
              </a:rPr>
              <a:t>*</a:t>
            </a:r>
            <a:endParaRPr b="0" lang="sk-SK" sz="2400" spc="-1" strike="noStrike">
              <a:latin typeface="Arial"/>
            </a:endParaRPr>
          </a:p>
          <a:p>
            <a:pPr>
              <a:lnSpc>
                <a:spcPct val="90000"/>
              </a:lnSpc>
              <a:spcBef>
                <a:spcPts val="1001"/>
              </a:spcBef>
              <a:tabLst>
                <a:tab algn="l" pos="0"/>
              </a:tabLst>
            </a:pPr>
            <a:r>
              <a:rPr b="1" lang="sk-SK" sz="2400" spc="-1" strike="noStrike">
                <a:solidFill>
                  <a:srgbClr val="000000"/>
                </a:solidFill>
                <a:latin typeface="Calibri"/>
              </a:rPr>
              <a:t>    </a:t>
            </a:r>
            <a:r>
              <a:rPr b="1" lang="sk-SK" sz="2400" spc="-1" strike="noStrike">
                <a:solidFill>
                  <a:srgbClr val="000000"/>
                </a:solidFill>
                <a:latin typeface="Calibri"/>
              </a:rPr>
              <a:t>- 20 ha v CHÚ</a:t>
            </a:r>
            <a:r>
              <a:rPr b="0" lang="sk-SK" sz="2400" spc="-1" strike="noStrike">
                <a:solidFill>
                  <a:srgbClr val="000000"/>
                </a:solidFill>
                <a:latin typeface="Calibri"/>
              </a:rPr>
              <a:t>*</a:t>
            </a:r>
            <a:r>
              <a:rPr b="1" lang="sk-SK" sz="2400" spc="-1" strike="noStrike">
                <a:solidFill>
                  <a:srgbClr val="000000"/>
                </a:solidFill>
                <a:latin typeface="Calibri"/>
              </a:rPr>
              <a:t> (50 ha ak sa 4 % plochy OP v CHÚ zatrávnia a pasú)</a:t>
            </a:r>
            <a:endParaRPr b="0" lang="sk-SK" sz="2400" spc="-1" strike="noStrike">
              <a:latin typeface="Arial"/>
            </a:endParaRPr>
          </a:p>
          <a:p>
            <a:pPr marL="343080" indent="-343080">
              <a:lnSpc>
                <a:spcPct val="90000"/>
              </a:lnSpc>
              <a:spcBef>
                <a:spcPts val="1001"/>
              </a:spcBef>
              <a:buClr>
                <a:srgbClr val="70ad47"/>
              </a:buClr>
              <a:buFont typeface="Wingdings" charset="2"/>
              <a:buChar char=""/>
              <a:tabLst>
                <a:tab algn="l" pos="0"/>
              </a:tabLst>
            </a:pPr>
            <a:r>
              <a:rPr b="1" lang="sk-SK" sz="2400" spc="-1" strike="noStrike">
                <a:solidFill>
                  <a:srgbClr val="000000"/>
                </a:solidFill>
                <a:latin typeface="Calibri"/>
              </a:rPr>
              <a:t>Plocha vysiata zmesami pre opeľovače</a:t>
            </a:r>
            <a:endParaRPr b="0" lang="sk-SK" sz="2400" spc="-1" strike="noStrike">
              <a:latin typeface="Arial"/>
            </a:endParaRPr>
          </a:p>
          <a:p>
            <a:pPr marL="343080" indent="-343080">
              <a:lnSpc>
                <a:spcPct val="90000"/>
              </a:lnSpc>
              <a:spcBef>
                <a:spcPts val="1001"/>
              </a:spcBef>
              <a:buClr>
                <a:srgbClr val="70ad47"/>
              </a:buClr>
              <a:buFont typeface="Wingdings" charset="2"/>
              <a:buChar char=""/>
              <a:tabLst>
                <a:tab algn="l" pos="0"/>
              </a:tabLst>
            </a:pPr>
            <a:r>
              <a:rPr b="1" lang="sk-SK" sz="2400" spc="-1" strike="noStrike">
                <a:solidFill>
                  <a:srgbClr val="000000"/>
                </a:solidFill>
                <a:latin typeface="Calibri"/>
              </a:rPr>
              <a:t>Obhospodarovanie TTP kosením, pričom najmenej 10 % plochy TTP sa pokosí v neskoršom termíne, zvyšok sa kosí v riadnom termíne, resp. kosenie v kombinácii s pasením</a:t>
            </a:r>
            <a:endParaRPr b="0" lang="sk-SK" sz="2400" spc="-1" strike="noStrike">
              <a:latin typeface="Arial"/>
            </a:endParaRPr>
          </a:p>
          <a:p>
            <a:pPr marL="343080" indent="-343080">
              <a:lnSpc>
                <a:spcPct val="90000"/>
              </a:lnSpc>
              <a:spcBef>
                <a:spcPts val="1001"/>
              </a:spcBef>
              <a:buClr>
                <a:srgbClr val="70ad47"/>
              </a:buClr>
              <a:buFont typeface="Wingdings" charset="2"/>
              <a:buChar char=""/>
              <a:tabLst>
                <a:tab algn="l" pos="0"/>
              </a:tabLst>
            </a:pPr>
            <a:r>
              <a:rPr b="1" lang="sk-SK" sz="2400" spc="-1" strike="noStrike">
                <a:solidFill>
                  <a:srgbClr val="000000"/>
                </a:solidFill>
                <a:latin typeface="Calibri"/>
              </a:rPr>
              <a:t>Celoročný zelený kryt medziradia viníc, chmeľníc a ovocných sadov</a:t>
            </a:r>
            <a:endParaRPr b="0" lang="sk-SK" sz="2400" spc="-1" strike="noStrike">
              <a:latin typeface="Arial"/>
            </a:endParaRPr>
          </a:p>
          <a:p>
            <a:pPr marL="343080" indent="-343080">
              <a:lnSpc>
                <a:spcPct val="90000"/>
              </a:lnSpc>
              <a:spcBef>
                <a:spcPts val="1001"/>
              </a:spcBef>
              <a:buClr>
                <a:srgbClr val="70ad47"/>
              </a:buClr>
              <a:buFont typeface="Wingdings" charset="2"/>
              <a:buChar char=""/>
              <a:tabLst>
                <a:tab algn="l" pos="0"/>
              </a:tabLst>
            </a:pPr>
            <a:r>
              <a:rPr b="1" lang="sk-SK" sz="2400" spc="-1" strike="noStrike">
                <a:solidFill>
                  <a:srgbClr val="000000"/>
                </a:solidFill>
                <a:latin typeface="Calibri"/>
              </a:rPr>
              <a:t>Obhospodarovanie rýchlorastúcich drevín</a:t>
            </a:r>
            <a:endParaRPr b="0" lang="sk-SK" sz="2400" spc="-1" strike="noStrike">
              <a:latin typeface="Arial"/>
            </a:endParaRPr>
          </a:p>
          <a:p>
            <a:pPr marL="343080" indent="-343080">
              <a:lnSpc>
                <a:spcPct val="90000"/>
              </a:lnSpc>
              <a:spcBef>
                <a:spcPts val="1001"/>
              </a:spcBef>
              <a:buClr>
                <a:srgbClr val="70ad47"/>
              </a:buClr>
              <a:buFont typeface="Wingdings" charset="2"/>
              <a:buChar char=""/>
              <a:tabLst>
                <a:tab algn="l" pos="0"/>
              </a:tabLst>
            </a:pPr>
            <a:r>
              <a:rPr b="0" lang="sk-SK" sz="2400" spc="-1" strike="noStrike">
                <a:solidFill>
                  <a:srgbClr val="000000"/>
                </a:solidFill>
                <a:latin typeface="Calibri"/>
              </a:rPr>
              <a:t>*súvislá plocha ornej pôdy prijímateľa v jednom diele pôdneho bloku, ktorej najmenej 5 % alebo 0,5 ha výmery sa nachádza v chránenom území podľa </a:t>
            </a:r>
            <a:r>
              <a:rPr b="0" lang="pl-PL" sz="2400" spc="-1" strike="noStrike">
                <a:solidFill>
                  <a:srgbClr val="000000"/>
                </a:solidFill>
                <a:latin typeface="Calibri"/>
              </a:rPr>
              <a:t>§ 26 alebo § 27 zákona č. 543/2002 Z. z. </a:t>
            </a:r>
            <a:br/>
            <a:r>
              <a:rPr b="0" lang="pl-PL" sz="2400" spc="-1" strike="noStrike">
                <a:solidFill>
                  <a:srgbClr val="000000"/>
                </a:solidFill>
                <a:latin typeface="Calibri"/>
              </a:rPr>
              <a:t>o ochrane prírody a krajiny v znení neskorších predpisov</a:t>
            </a:r>
            <a:endParaRPr b="0" lang="sk-SK" sz="2400" spc="-1" strike="noStrike">
              <a:latin typeface="Arial"/>
            </a:endParaRPr>
          </a:p>
          <a:p>
            <a:pPr>
              <a:lnSpc>
                <a:spcPct val="90000"/>
              </a:lnSpc>
              <a:spcBef>
                <a:spcPts val="1001"/>
              </a:spcBef>
              <a:tabLst>
                <a:tab algn="l" pos="0"/>
              </a:tabLst>
            </a:pPr>
            <a:endParaRPr b="0" lang="sk-SK" sz="2400" spc="-1" strike="noStrike">
              <a:latin typeface="Arial"/>
            </a:endParaRPr>
          </a:p>
          <a:p>
            <a:pPr>
              <a:lnSpc>
                <a:spcPct val="90000"/>
              </a:lnSpc>
              <a:spcBef>
                <a:spcPts val="1001"/>
              </a:spcBef>
              <a:tabLst>
                <a:tab algn="l" pos="0"/>
              </a:tabLst>
            </a:pPr>
            <a:endParaRPr b="0" lang="sk-SK" sz="2400" spc="-1" strike="noStrike">
              <a:latin typeface="Arial"/>
            </a:endParaRPr>
          </a:p>
        </p:txBody>
      </p:sp>
      <p:pic>
        <p:nvPicPr>
          <p:cNvPr id="241" name="Obrázok 9" descr=""/>
          <p:cNvPicPr/>
          <p:nvPr/>
        </p:nvPicPr>
        <p:blipFill>
          <a:blip r:embed="rId1"/>
          <a:stretch/>
        </p:blipFill>
        <p:spPr>
          <a:xfrm>
            <a:off x="9783000" y="5533200"/>
            <a:ext cx="2408760" cy="1324440"/>
          </a:xfrm>
          <a:prstGeom prst="rect">
            <a:avLst/>
          </a:prstGeom>
          <a:ln w="0">
            <a:noFill/>
          </a:ln>
        </p:spPr>
      </p:pic>
      <p:sp>
        <p:nvSpPr>
          <p:cNvPr id="242" name="BlokTextu 5"/>
          <p:cNvSpPr/>
          <p:nvPr/>
        </p:nvSpPr>
        <p:spPr>
          <a:xfrm>
            <a:off x="559440" y="153000"/>
            <a:ext cx="9170280" cy="91332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1" lang="sk-SK" sz="5400" spc="-1" strike="noStrike">
                <a:solidFill>
                  <a:srgbClr val="ffffff"/>
                </a:solidFill>
                <a:latin typeface="Calibri"/>
              </a:rPr>
              <a:t>Xxxxxx</a:t>
            </a:r>
            <a:endParaRPr b="0" lang="sk-SK" sz="5400" spc="-1" strike="noStrike">
              <a:latin typeface="Arial"/>
            </a:endParaRPr>
          </a:p>
        </p:txBody>
      </p:sp>
      <p:pic>
        <p:nvPicPr>
          <p:cNvPr id="243" name="Obrázok 6" descr=""/>
          <p:cNvPicPr/>
          <p:nvPr/>
        </p:nvPicPr>
        <p:blipFill>
          <a:blip r:embed="rId2"/>
          <a:stretch/>
        </p:blipFill>
        <p:spPr>
          <a:xfrm>
            <a:off x="0" y="0"/>
            <a:ext cx="10200960" cy="2152440"/>
          </a:xfrm>
          <a:prstGeom prst="rect">
            <a:avLst/>
          </a:prstGeom>
          <a:ln w="0">
            <a:noFill/>
          </a:ln>
        </p:spPr>
      </p:pic>
      <p:sp>
        <p:nvSpPr>
          <p:cNvPr id="244" name="Obdĺžnik 2"/>
          <p:cNvSpPr/>
          <p:nvPr/>
        </p:nvSpPr>
        <p:spPr>
          <a:xfrm>
            <a:off x="756360" y="153000"/>
            <a:ext cx="9879120" cy="118764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1" lang="sk-SK" sz="2400" spc="-1" strike="noStrike">
                <a:solidFill>
                  <a:srgbClr val="ffffff"/>
                </a:solidFill>
                <a:latin typeface="Calibri"/>
              </a:rPr>
              <a:t>3. Celková výmera poľnohospodárskej plochy prijímateľa je viac ako </a:t>
            </a:r>
            <a:endParaRPr b="0" lang="sk-SK" sz="2400" spc="-1" strike="noStrike">
              <a:latin typeface="Arial"/>
            </a:endParaRPr>
          </a:p>
          <a:p>
            <a:pPr>
              <a:lnSpc>
                <a:spcPct val="100000"/>
              </a:lnSpc>
            </a:pPr>
            <a:r>
              <a:rPr b="1" lang="sk-SK" sz="2400" spc="-1" strike="noStrike">
                <a:solidFill>
                  <a:srgbClr val="ffffff"/>
                </a:solidFill>
                <a:latin typeface="Calibri"/>
              </a:rPr>
              <a:t>10 ha, pričom plocha TTP a tráv alebo iných bylinných krmovín na OP pokrýva menej ako 50 % výmery poľnohospodárskej plochy</a:t>
            </a:r>
            <a:endParaRPr b="0" lang="sk-SK" sz="2400" spc="-1" strike="noStrike">
              <a:latin typeface="Arial"/>
            </a:endParaRPr>
          </a:p>
        </p:txBody>
      </p:sp>
      <p:sp>
        <p:nvSpPr>
          <p:cNvPr id="245" name="Obdĺžnik 1"/>
          <p:cNvSpPr/>
          <p:nvPr/>
        </p:nvSpPr>
        <p:spPr>
          <a:xfrm>
            <a:off x="756360" y="2405160"/>
            <a:ext cx="9226800" cy="369000"/>
          </a:xfrm>
          <a:prstGeom prst="rect">
            <a:avLst/>
          </a:prstGeom>
          <a:noFill/>
          <a:ln w="0">
            <a:noFill/>
          </a:ln>
        </p:spPr>
        <p:style>
          <a:lnRef idx="0"/>
          <a:fillRef idx="0"/>
          <a:effectRef idx="0"/>
          <a:fontRef idx="minor"/>
        </p:style>
      </p:sp>
    </p:spTree>
  </p:cSld>
  <mc:AlternateContent>
    <mc:Choice Requires="p14">
      <p:transition spd="slow" p14:dur="2000"/>
    </mc:Choice>
    <mc:Fallback>
      <p:transition spd="slow"/>
    </mc:Fallback>
  </mc:AlternateContent>
</p:sld>
</file>

<file path=ppt/slides/slide1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46" name="Zástupný objekt pre obsah 6"/>
          <p:cNvSpPr/>
          <p:nvPr/>
        </p:nvSpPr>
        <p:spPr>
          <a:xfrm>
            <a:off x="623520" y="2405160"/>
            <a:ext cx="10515240" cy="4266000"/>
          </a:xfrm>
          <a:prstGeom prst="rect">
            <a:avLst/>
          </a:prstGeom>
          <a:noFill/>
          <a:ln w="0">
            <a:noFill/>
          </a:ln>
        </p:spPr>
        <p:style>
          <a:lnRef idx="0"/>
          <a:fillRef idx="0"/>
          <a:effectRef idx="0"/>
          <a:fontRef idx="minor"/>
        </p:style>
      </p:sp>
      <p:pic>
        <p:nvPicPr>
          <p:cNvPr id="247" name="Obrázok 9" descr=""/>
          <p:cNvPicPr/>
          <p:nvPr/>
        </p:nvPicPr>
        <p:blipFill>
          <a:blip r:embed="rId1"/>
          <a:stretch/>
        </p:blipFill>
        <p:spPr>
          <a:xfrm>
            <a:off x="9783000" y="5533200"/>
            <a:ext cx="2408760" cy="1324440"/>
          </a:xfrm>
          <a:prstGeom prst="rect">
            <a:avLst/>
          </a:prstGeom>
          <a:ln w="0">
            <a:noFill/>
          </a:ln>
        </p:spPr>
      </p:pic>
      <p:sp>
        <p:nvSpPr>
          <p:cNvPr id="248" name="BlokTextu 5"/>
          <p:cNvSpPr/>
          <p:nvPr/>
        </p:nvSpPr>
        <p:spPr>
          <a:xfrm>
            <a:off x="559440" y="153000"/>
            <a:ext cx="9170280" cy="91332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1" lang="sk-SK" sz="5400" spc="-1" strike="noStrike">
                <a:solidFill>
                  <a:srgbClr val="ffffff"/>
                </a:solidFill>
                <a:latin typeface="Calibri"/>
              </a:rPr>
              <a:t>Xxxxxx</a:t>
            </a:r>
            <a:endParaRPr b="0" lang="sk-SK" sz="5400" spc="-1" strike="noStrike">
              <a:latin typeface="Arial"/>
            </a:endParaRPr>
          </a:p>
        </p:txBody>
      </p:sp>
      <p:pic>
        <p:nvPicPr>
          <p:cNvPr id="249" name="Obrázok 6" descr=""/>
          <p:cNvPicPr/>
          <p:nvPr/>
        </p:nvPicPr>
        <p:blipFill>
          <a:blip r:embed="rId2"/>
          <a:stretch/>
        </p:blipFill>
        <p:spPr>
          <a:xfrm>
            <a:off x="0" y="0"/>
            <a:ext cx="10200960" cy="2152440"/>
          </a:xfrm>
          <a:prstGeom prst="rect">
            <a:avLst/>
          </a:prstGeom>
          <a:ln w="0">
            <a:noFill/>
          </a:ln>
        </p:spPr>
      </p:pic>
      <p:sp>
        <p:nvSpPr>
          <p:cNvPr id="250" name="Obdĺžnik 2"/>
          <p:cNvSpPr/>
          <p:nvPr/>
        </p:nvSpPr>
        <p:spPr>
          <a:xfrm>
            <a:off x="799560" y="153000"/>
            <a:ext cx="8489880" cy="639000"/>
          </a:xfrm>
          <a:prstGeom prst="rect">
            <a:avLst/>
          </a:prstGeom>
          <a:noFill/>
          <a:ln w="0">
            <a:noFill/>
          </a:ln>
        </p:spPr>
        <p:style>
          <a:lnRef idx="0"/>
          <a:fillRef idx="0"/>
          <a:effectRef idx="0"/>
          <a:fontRef idx="minor"/>
        </p:style>
        <p:txBody>
          <a:bodyPr wrap="none" lIns="90000" rIns="90000" tIns="45000" bIns="45000" anchor="t">
            <a:spAutoFit/>
          </a:bodyPr>
          <a:p>
            <a:pPr>
              <a:lnSpc>
                <a:spcPct val="100000"/>
              </a:lnSpc>
            </a:pPr>
            <a:r>
              <a:rPr b="1" lang="sk-SK" sz="3600" spc="-1" strike="noStrike">
                <a:solidFill>
                  <a:srgbClr val="ffffff"/>
                </a:solidFill>
                <a:latin typeface="Calibri"/>
              </a:rPr>
              <a:t>Prehľad postupov celofarmovej eko-schémy</a:t>
            </a:r>
            <a:endParaRPr b="0" lang="sk-SK" sz="3600" spc="-1" strike="noStrike">
              <a:latin typeface="Arial"/>
            </a:endParaRPr>
          </a:p>
        </p:txBody>
      </p:sp>
      <p:sp>
        <p:nvSpPr>
          <p:cNvPr id="251" name="Obdĺžnik 1"/>
          <p:cNvSpPr/>
          <p:nvPr/>
        </p:nvSpPr>
        <p:spPr>
          <a:xfrm>
            <a:off x="756360" y="2405160"/>
            <a:ext cx="9226800" cy="369000"/>
          </a:xfrm>
          <a:prstGeom prst="rect">
            <a:avLst/>
          </a:prstGeom>
          <a:noFill/>
          <a:ln w="0">
            <a:noFill/>
          </a:ln>
        </p:spPr>
        <p:style>
          <a:lnRef idx="0"/>
          <a:fillRef idx="0"/>
          <a:effectRef idx="0"/>
          <a:fontRef idx="minor"/>
        </p:style>
      </p:sp>
      <p:graphicFrame>
        <p:nvGraphicFramePr>
          <p:cNvPr id="252" name="Zástupný objekt pre obsah 3"/>
          <p:cNvGraphicFramePr/>
          <p:nvPr/>
        </p:nvGraphicFramePr>
        <p:xfrm>
          <a:off x="1694160" y="2001960"/>
          <a:ext cx="7497720" cy="4682520"/>
        </p:xfrm>
        <a:graphic>
          <a:graphicData uri="http://schemas.openxmlformats.org/drawingml/2006/table">
            <a:tbl>
              <a:tblPr/>
              <a:tblGrid>
                <a:gridCol w="684360"/>
                <a:gridCol w="627480"/>
                <a:gridCol w="803160"/>
                <a:gridCol w="869400"/>
                <a:gridCol w="869400"/>
                <a:gridCol w="680400"/>
                <a:gridCol w="653040"/>
                <a:gridCol w="720360"/>
                <a:gridCol w="794520"/>
                <a:gridCol w="795600"/>
              </a:tblGrid>
              <a:tr h="293400">
                <a:tc rowSpan="3">
                  <a:txBody>
                    <a:bodyPr lIns="38520" rIns="38520" tIns="0" bIns="0" anchor="t">
                      <a:noAutofit/>
                    </a:bodyPr>
                    <a:p>
                      <a:pPr algn="ctr">
                        <a:lnSpc>
                          <a:spcPct val="107000"/>
                        </a:lnSpc>
                      </a:pPr>
                      <a:r>
                        <a:rPr b="0" lang="sk-SK" sz="900" spc="-1" strike="noStrike">
                          <a:solidFill>
                            <a:srgbClr val="ffffff"/>
                          </a:solidFill>
                          <a:latin typeface="Calibri"/>
                        </a:rPr>
                        <a:t> </a:t>
                      </a:r>
                      <a:endParaRPr b="0" lang="sk-SK" sz="900" spc="-1" strike="noStrike">
                        <a:latin typeface="Arial"/>
                      </a:endParaRPr>
                    </a:p>
                  </a:txBody>
                  <a:tcPr anchor="t" marL="38520" marR="38520">
                    <a:lnL w="12240">
                      <a:solidFill>
                        <a:srgbClr val="ffffff"/>
                      </a:solidFill>
                    </a:lnL>
                    <a:lnR w="12240">
                      <a:solidFill>
                        <a:srgbClr val="ffffff"/>
                      </a:solidFill>
                    </a:lnR>
                    <a:lnT w="12240">
                      <a:solidFill>
                        <a:srgbClr val="ffffff"/>
                      </a:solidFill>
                    </a:lnT>
                    <a:lnB w="12240">
                      <a:solidFill>
                        <a:srgbClr val="ffffff"/>
                      </a:solidFill>
                    </a:lnB>
                    <a:solidFill>
                      <a:srgbClr val="70ad47"/>
                    </a:solidFill>
                  </a:tcPr>
                </a:tc>
                <a:tc rowSpan="3">
                  <a:txBody>
                    <a:bodyPr lIns="38520" rIns="38520" tIns="0" bIns="0" anchor="ctr">
                      <a:noAutofit/>
                    </a:bodyPr>
                    <a:p>
                      <a:pPr algn="ctr">
                        <a:lnSpc>
                          <a:spcPct val="107000"/>
                        </a:lnSpc>
                      </a:pPr>
                      <a:r>
                        <a:rPr b="0" lang="sk-SK" sz="900" spc="-1" strike="noStrike">
                          <a:solidFill>
                            <a:srgbClr val="ffffff"/>
                          </a:solidFill>
                          <a:latin typeface="Calibri"/>
                        </a:rPr>
                        <a:t>Výmera podniku</a:t>
                      </a:r>
                      <a:endParaRPr b="0" lang="sk-SK" sz="900" spc="-1" strike="noStrike">
                        <a:latin typeface="Arial"/>
                      </a:endParaRPr>
                    </a:p>
                  </a:txBody>
                  <a:tcPr anchor="ctr" marL="38520" marR="38520">
                    <a:lnL w="12240">
                      <a:solidFill>
                        <a:srgbClr val="ffffff"/>
                      </a:solidFill>
                    </a:lnL>
                    <a:lnR w="12240">
                      <a:solidFill>
                        <a:srgbClr val="ffffff"/>
                      </a:solidFill>
                    </a:lnR>
                    <a:lnT w="12240">
                      <a:solidFill>
                        <a:srgbClr val="ffffff"/>
                      </a:solidFill>
                    </a:lnT>
                    <a:lnB w="12240">
                      <a:solidFill>
                        <a:srgbClr val="ffffff"/>
                      </a:solidFill>
                    </a:lnB>
                    <a:solidFill>
                      <a:srgbClr val="70ad47"/>
                    </a:solidFill>
                  </a:tcPr>
                </a:tc>
                <a:tc rowSpan="3">
                  <a:txBody>
                    <a:bodyPr lIns="38520" rIns="38520" tIns="0" bIns="0" anchor="ctr">
                      <a:noAutofit/>
                    </a:bodyPr>
                    <a:p>
                      <a:pPr algn="ctr">
                        <a:lnSpc>
                          <a:spcPct val="107000"/>
                        </a:lnSpc>
                      </a:pPr>
                      <a:r>
                        <a:rPr b="0" lang="sk-SK" sz="900" spc="-1" strike="noStrike">
                          <a:solidFill>
                            <a:srgbClr val="ffffff"/>
                          </a:solidFill>
                          <a:latin typeface="Calibri"/>
                        </a:rPr>
                        <a:t>Podiel TTP + tráv pestovaných na OP</a:t>
                      </a:r>
                      <a:endParaRPr b="0" lang="sk-SK" sz="900" spc="-1" strike="noStrike">
                        <a:latin typeface="Arial"/>
                      </a:endParaRPr>
                    </a:p>
                  </a:txBody>
                  <a:tcPr anchor="ctr" marL="38520" marR="38520">
                    <a:lnL w="12240">
                      <a:solidFill>
                        <a:srgbClr val="ffffff"/>
                      </a:solidFill>
                    </a:lnL>
                    <a:lnR w="12240">
                      <a:solidFill>
                        <a:srgbClr val="ffffff"/>
                      </a:solidFill>
                    </a:lnR>
                    <a:lnT w="12240">
                      <a:solidFill>
                        <a:srgbClr val="ffffff"/>
                      </a:solidFill>
                    </a:lnT>
                    <a:lnB w="12240">
                      <a:solidFill>
                        <a:srgbClr val="ffffff"/>
                      </a:solidFill>
                    </a:lnB>
                    <a:solidFill>
                      <a:srgbClr val="70ad47"/>
                    </a:solidFill>
                  </a:tcPr>
                </a:tc>
                <a:tc gridSpan="3" rowSpan="2">
                  <a:txBody>
                    <a:bodyPr lIns="38520" rIns="38520" tIns="0" bIns="0" anchor="ctr">
                      <a:noAutofit/>
                    </a:bodyPr>
                    <a:p>
                      <a:pPr algn="ctr">
                        <a:lnSpc>
                          <a:spcPct val="107000"/>
                        </a:lnSpc>
                      </a:pPr>
                      <a:r>
                        <a:rPr b="0" lang="sk-SK" sz="900" spc="-1" strike="noStrike">
                          <a:solidFill>
                            <a:srgbClr val="ffffff"/>
                          </a:solidFill>
                          <a:latin typeface="Calibri"/>
                        </a:rPr>
                        <a:t>Orná pôda</a:t>
                      </a:r>
                      <a:endParaRPr b="0" lang="sk-SK" sz="900" spc="-1" strike="noStrike">
                        <a:latin typeface="Arial"/>
                      </a:endParaRPr>
                    </a:p>
                  </a:txBody>
                  <a:tcPr anchor="ctr" marL="38520" marR="38520">
                    <a:lnL w="12240">
                      <a:solidFill>
                        <a:srgbClr val="ffffff"/>
                      </a:solidFill>
                    </a:lnL>
                    <a:lnR w="12240">
                      <a:solidFill>
                        <a:srgbClr val="ffffff"/>
                      </a:solidFill>
                    </a:lnR>
                    <a:lnT w="12240">
                      <a:solidFill>
                        <a:srgbClr val="ffffff"/>
                      </a:solidFill>
                    </a:lnT>
                    <a:lnB w="12240">
                      <a:solidFill>
                        <a:srgbClr val="ffffff"/>
                      </a:solidFill>
                    </a:lnB>
                    <a:solidFill>
                      <a:srgbClr val="70ad47"/>
                    </a:solidFill>
                  </a:tcPr>
                </a:tc>
                <a:tc hMerge="1" rowSpan="1">
                  <a:tcPr anchor="t" marL="90000" marR="90000">
                    <a:solidFill>
                      <a:srgbClr val="729fcf"/>
                    </a:solidFill>
                  </a:tcPr>
                </a:tc>
                <a:tc hMerge="1" rowSpan="1">
                  <a:tcPr anchor="t" marL="90000" marR="90000">
                    <a:solidFill>
                      <a:srgbClr val="729fcf"/>
                    </a:solidFill>
                  </a:tcPr>
                </a:tc>
                <a:tc gridSpan="2" rowSpan="2">
                  <a:txBody>
                    <a:bodyPr lIns="38520" rIns="38520" tIns="0" bIns="0" anchor="ctr">
                      <a:noAutofit/>
                    </a:bodyPr>
                    <a:p>
                      <a:pPr algn="ctr">
                        <a:lnSpc>
                          <a:spcPct val="107000"/>
                        </a:lnSpc>
                      </a:pPr>
                      <a:r>
                        <a:rPr b="0" lang="sk-SK" sz="900" spc="-1" strike="noStrike">
                          <a:solidFill>
                            <a:srgbClr val="ffffff"/>
                          </a:solidFill>
                          <a:latin typeface="Calibri"/>
                        </a:rPr>
                        <a:t>Trvalé trávne porasty</a:t>
                      </a:r>
                      <a:endParaRPr b="0" lang="sk-SK" sz="900" spc="-1" strike="noStrike">
                        <a:latin typeface="Arial"/>
                      </a:endParaRPr>
                    </a:p>
                  </a:txBody>
                  <a:tcPr anchor="ctr" marL="38520" marR="38520">
                    <a:lnL w="12240">
                      <a:solidFill>
                        <a:srgbClr val="ffffff"/>
                      </a:solidFill>
                    </a:lnL>
                    <a:lnR w="12240">
                      <a:solidFill>
                        <a:srgbClr val="ffffff"/>
                      </a:solidFill>
                    </a:lnR>
                    <a:lnT w="12240">
                      <a:solidFill>
                        <a:srgbClr val="ffffff"/>
                      </a:solidFill>
                    </a:lnT>
                    <a:lnB w="12240">
                      <a:solidFill>
                        <a:srgbClr val="ffffff"/>
                      </a:solidFill>
                    </a:lnB>
                    <a:solidFill>
                      <a:srgbClr val="70ad47"/>
                    </a:solidFill>
                  </a:tcPr>
                </a:tc>
                <a:tc hMerge="1" rowSpan="1">
                  <a:tcPr anchor="t" marL="90000" marR="90000">
                    <a:solidFill>
                      <a:srgbClr val="729fcf"/>
                    </a:solidFill>
                  </a:tcPr>
                </a:tc>
                <a:tc gridSpan="2">
                  <a:txBody>
                    <a:bodyPr lIns="38520" rIns="38520" tIns="0" bIns="0" anchor="ctr">
                      <a:noAutofit/>
                    </a:bodyPr>
                    <a:p>
                      <a:pPr algn="ctr">
                        <a:lnSpc>
                          <a:spcPct val="107000"/>
                        </a:lnSpc>
                      </a:pPr>
                      <a:r>
                        <a:rPr b="0" lang="sk-SK" sz="900" spc="-1" strike="noStrike">
                          <a:solidFill>
                            <a:srgbClr val="ffffff"/>
                          </a:solidFill>
                          <a:latin typeface="Calibri"/>
                        </a:rPr>
                        <a:t>Trvalé plodiny</a:t>
                      </a:r>
                      <a:endParaRPr b="0" lang="sk-SK" sz="900" spc="-1" strike="noStrike">
                        <a:latin typeface="Arial"/>
                      </a:endParaRPr>
                    </a:p>
                    <a:p>
                      <a:pPr algn="ctr">
                        <a:lnSpc>
                          <a:spcPct val="107000"/>
                        </a:lnSpc>
                      </a:pPr>
                      <a:r>
                        <a:rPr b="0" lang="sk-SK" sz="900" spc="-1" strike="noStrike">
                          <a:solidFill>
                            <a:srgbClr val="ffffff"/>
                          </a:solidFill>
                          <a:latin typeface="Calibri"/>
                        </a:rPr>
                        <a:t> </a:t>
                      </a:r>
                      <a:endParaRPr b="0" lang="sk-SK" sz="900" spc="-1" strike="noStrike">
                        <a:latin typeface="Arial"/>
                      </a:endParaRPr>
                    </a:p>
                  </a:txBody>
                  <a:tcPr anchor="ctr" marL="38520" marR="38520">
                    <a:lnL w="12240">
                      <a:solidFill>
                        <a:srgbClr val="ffffff"/>
                      </a:solidFill>
                    </a:lnL>
                    <a:lnR w="12240">
                      <a:solidFill>
                        <a:srgbClr val="ffffff"/>
                      </a:solidFill>
                    </a:lnR>
                    <a:lnT w="12240">
                      <a:solidFill>
                        <a:srgbClr val="ffffff"/>
                      </a:solidFill>
                    </a:lnT>
                    <a:lnB w="12240">
                      <a:solidFill>
                        <a:srgbClr val="ffffff"/>
                      </a:solidFill>
                    </a:lnB>
                    <a:solidFill>
                      <a:srgbClr val="70ad47"/>
                    </a:solidFill>
                  </a:tcPr>
                </a:tc>
                <a:tc hMerge="1">
                  <a:tcPr anchor="t" marL="90000" marR="90000">
                    <a:solidFill>
                      <a:srgbClr val="729fcf"/>
                    </a:solidFill>
                  </a:tcPr>
                </a:tc>
              </a:tr>
              <a:tr h="293400">
                <a:tc vMerge="1">
                  <a:tcPr anchor="t" marL="90000" marR="90000">
                    <a:solidFill>
                      <a:srgbClr val="729fcf"/>
                    </a:solidFill>
                  </a:tcPr>
                </a:tc>
                <a:tc vMerge="1">
                  <a:tcPr anchor="t" marL="90000" marR="90000">
                    <a:solidFill>
                      <a:srgbClr val="729fcf"/>
                    </a:solidFill>
                  </a:tcPr>
                </a:tc>
                <a:tc vMerge="1">
                  <a:tcPr anchor="t" marL="90000" marR="90000">
                    <a:solidFill>
                      <a:srgbClr val="729fcf"/>
                    </a:solidFill>
                  </a:tcPr>
                </a:tc>
                <a:tc vMerge="1" gridSpan="1">
                  <a:tcPr anchor="t" marL="90000" marR="90000">
                    <a:solidFill>
                      <a:srgbClr val="729fcf"/>
                    </a:solidFill>
                  </a:tcPr>
                </a:tc>
                <a:tc vMerge="1" hMerge="1">
                  <a:tcPr anchor="t" marL="90000" marR="90000">
                    <a:solidFill>
                      <a:srgbClr val="729fcf"/>
                    </a:solidFill>
                  </a:tcPr>
                </a:tc>
                <a:tc vMerge="1" hMerge="1">
                  <a:tcPr anchor="t" marL="90000" marR="90000">
                    <a:solidFill>
                      <a:srgbClr val="729fcf"/>
                    </a:solidFill>
                  </a:tcPr>
                </a:tc>
                <a:tc vMerge="1" gridSpan="1">
                  <a:tcPr anchor="t" marL="90000" marR="90000">
                    <a:solidFill>
                      <a:srgbClr val="729fcf"/>
                    </a:solidFill>
                  </a:tcPr>
                </a:tc>
                <a:tc vMerge="1" hMerge="1">
                  <a:tcPr anchor="t" marL="90000" marR="90000">
                    <a:solidFill>
                      <a:srgbClr val="729fcf"/>
                    </a:solidFill>
                  </a:tcPr>
                </a:tc>
                <a:tc>
                  <a:txBody>
                    <a:bodyPr lIns="38520" rIns="38520" tIns="0" bIns="0" anchor="ctr">
                      <a:noAutofit/>
                    </a:bodyPr>
                    <a:p>
                      <a:pPr algn="ctr">
                        <a:lnSpc>
                          <a:spcPct val="107000"/>
                        </a:lnSpc>
                      </a:pPr>
                      <a:r>
                        <a:rPr b="0" lang="sk-SK" sz="900" spc="-1" strike="noStrike">
                          <a:solidFill>
                            <a:srgbClr val="000000"/>
                          </a:solidFill>
                          <a:latin typeface="Calibri"/>
                        </a:rPr>
                        <a:t>vinice, sady, chmeľnice</a:t>
                      </a:r>
                      <a:endParaRPr b="0" lang="sk-SK" sz="900" spc="-1" strike="noStrike">
                        <a:latin typeface="Arial"/>
                      </a:endParaRPr>
                    </a:p>
                  </a:txBody>
                  <a:tcPr anchor="ctr" marL="38520" marR="38520">
                    <a:lnL w="12240">
                      <a:solidFill>
                        <a:srgbClr val="ffffff"/>
                      </a:solidFill>
                    </a:lnL>
                    <a:lnR w="12240">
                      <a:solidFill>
                        <a:srgbClr val="ffffff"/>
                      </a:solidFill>
                    </a:lnR>
                    <a:lnT w="12240">
                      <a:solidFill>
                        <a:srgbClr val="ffffff"/>
                      </a:solidFill>
                    </a:lnT>
                    <a:lnB w="12240">
                      <a:solidFill>
                        <a:srgbClr val="ffffff"/>
                      </a:solidFill>
                    </a:lnB>
                    <a:solidFill>
                      <a:srgbClr val="d4e2cf"/>
                    </a:solidFill>
                  </a:tcPr>
                </a:tc>
                <a:tc>
                  <a:txBody>
                    <a:bodyPr lIns="38520" rIns="38520" tIns="0" bIns="0" anchor="ctr">
                      <a:noAutofit/>
                    </a:bodyPr>
                    <a:p>
                      <a:pPr algn="ctr">
                        <a:lnSpc>
                          <a:spcPct val="107000"/>
                        </a:lnSpc>
                      </a:pPr>
                      <a:r>
                        <a:rPr b="0" lang="sk-SK" sz="900" spc="-1" strike="noStrike">
                          <a:solidFill>
                            <a:srgbClr val="000000"/>
                          </a:solidFill>
                          <a:latin typeface="Calibri"/>
                        </a:rPr>
                        <a:t>rýchlorastúce dreviny</a:t>
                      </a:r>
                      <a:endParaRPr b="0" lang="sk-SK" sz="900" spc="-1" strike="noStrike">
                        <a:latin typeface="Arial"/>
                      </a:endParaRPr>
                    </a:p>
                  </a:txBody>
                  <a:tcPr anchor="ctr" marL="38520" marR="38520">
                    <a:lnL w="12240">
                      <a:solidFill>
                        <a:srgbClr val="ffffff"/>
                      </a:solidFill>
                    </a:lnL>
                    <a:lnR w="12240">
                      <a:solidFill>
                        <a:srgbClr val="ffffff"/>
                      </a:solidFill>
                    </a:lnR>
                    <a:lnT w="12240">
                      <a:solidFill>
                        <a:srgbClr val="ffffff"/>
                      </a:solidFill>
                    </a:lnT>
                    <a:lnB w="12240">
                      <a:solidFill>
                        <a:srgbClr val="ffffff"/>
                      </a:solidFill>
                    </a:lnB>
                    <a:solidFill>
                      <a:srgbClr val="d4e2cf"/>
                    </a:solidFill>
                  </a:tcPr>
                </a:tc>
              </a:tr>
              <a:tr h="732960">
                <a:tc vMerge="1">
                  <a:tcPr anchor="t" marL="90000" marR="90000">
                    <a:solidFill>
                      <a:srgbClr val="729fcf"/>
                    </a:solidFill>
                  </a:tcPr>
                </a:tc>
                <a:tc vMerge="1">
                  <a:tcPr anchor="t" marL="90000" marR="90000">
                    <a:solidFill>
                      <a:srgbClr val="729fcf"/>
                    </a:solidFill>
                  </a:tcPr>
                </a:tc>
                <a:tc vMerge="1">
                  <a:tcPr anchor="t" marL="90000" marR="90000">
                    <a:solidFill>
                      <a:srgbClr val="729fcf"/>
                    </a:solidFill>
                  </a:tcPr>
                </a:tc>
                <a:tc>
                  <a:txBody>
                    <a:bodyPr lIns="38520" rIns="38520" tIns="0" bIns="0" anchor="ctr">
                      <a:noAutofit/>
                    </a:bodyPr>
                    <a:p>
                      <a:pPr algn="ctr">
                        <a:lnSpc>
                          <a:spcPct val="107000"/>
                        </a:lnSpc>
                      </a:pPr>
                      <a:r>
                        <a:rPr b="0" lang="sk-SK" sz="900" spc="-1" strike="noStrike">
                          <a:solidFill>
                            <a:srgbClr val="000000"/>
                          </a:solidFill>
                          <a:latin typeface="Calibri"/>
                        </a:rPr>
                        <a:t>Zlepšenie štruktúry pôdy 1)</a:t>
                      </a:r>
                      <a:endParaRPr b="0" lang="sk-SK" sz="900" spc="-1" strike="noStrike">
                        <a:latin typeface="Arial"/>
                      </a:endParaRPr>
                    </a:p>
                  </a:txBody>
                  <a:tcPr anchor="ctr" marL="38520" marR="38520">
                    <a:lnL w="12240">
                      <a:solidFill>
                        <a:srgbClr val="ffffff"/>
                      </a:solidFill>
                    </a:lnL>
                    <a:lnR w="12240">
                      <a:solidFill>
                        <a:srgbClr val="ffffff"/>
                      </a:solidFill>
                    </a:lnR>
                    <a:lnT w="12240">
                      <a:solidFill>
                        <a:srgbClr val="ffffff"/>
                      </a:solidFill>
                    </a:lnT>
                    <a:lnB w="12240">
                      <a:solidFill>
                        <a:srgbClr val="ffffff"/>
                      </a:solidFill>
                    </a:lnB>
                    <a:solidFill>
                      <a:srgbClr val="ebf1e8"/>
                    </a:solidFill>
                  </a:tcPr>
                </a:tc>
                <a:tc>
                  <a:txBody>
                    <a:bodyPr lIns="38520" rIns="38520" tIns="0" bIns="0" anchor="ctr">
                      <a:noAutofit/>
                    </a:bodyPr>
                    <a:p>
                      <a:pPr algn="ctr">
                        <a:lnSpc>
                          <a:spcPct val="107000"/>
                        </a:lnSpc>
                      </a:pPr>
                      <a:r>
                        <a:rPr b="0" lang="sk-SK" sz="900" spc="-1" strike="noStrike">
                          <a:solidFill>
                            <a:srgbClr val="000000"/>
                          </a:solidFill>
                          <a:latin typeface="Calibri"/>
                        </a:rPr>
                        <a:t>Neproduktívne plochy nad rámec GAEC 8 2)</a:t>
                      </a:r>
                      <a:endParaRPr b="0" lang="sk-SK" sz="900" spc="-1" strike="noStrike">
                        <a:latin typeface="Arial"/>
                      </a:endParaRPr>
                    </a:p>
                  </a:txBody>
                  <a:tcPr anchor="ctr" marL="38520" marR="38520">
                    <a:lnL w="12240">
                      <a:solidFill>
                        <a:srgbClr val="ffffff"/>
                      </a:solidFill>
                    </a:lnL>
                    <a:lnR w="12240">
                      <a:solidFill>
                        <a:srgbClr val="ffffff"/>
                      </a:solidFill>
                    </a:lnR>
                    <a:lnT w="12240">
                      <a:solidFill>
                        <a:srgbClr val="ffffff"/>
                      </a:solidFill>
                    </a:lnT>
                    <a:lnB w="12240">
                      <a:solidFill>
                        <a:srgbClr val="ffffff"/>
                      </a:solidFill>
                    </a:lnB>
                    <a:solidFill>
                      <a:srgbClr val="ebf1e8"/>
                    </a:solidFill>
                  </a:tcPr>
                </a:tc>
                <a:tc>
                  <a:txBody>
                    <a:bodyPr lIns="38520" rIns="38520" tIns="0" bIns="0" anchor="ctr">
                      <a:noAutofit/>
                    </a:bodyPr>
                    <a:p>
                      <a:pPr algn="ctr">
                        <a:lnSpc>
                          <a:spcPct val="107000"/>
                        </a:lnSpc>
                      </a:pPr>
                      <a:r>
                        <a:rPr b="0" lang="sk-SK" sz="900" spc="-1" strike="noStrike">
                          <a:solidFill>
                            <a:srgbClr val="000000"/>
                          </a:solidFill>
                          <a:latin typeface="Calibri"/>
                        </a:rPr>
                        <a:t>Maximálna výmera súvislej OP 3)</a:t>
                      </a:r>
                      <a:endParaRPr b="0" lang="sk-SK" sz="900" spc="-1" strike="noStrike">
                        <a:latin typeface="Arial"/>
                      </a:endParaRPr>
                    </a:p>
                  </a:txBody>
                  <a:tcPr anchor="ctr" marL="38520" marR="38520">
                    <a:lnL w="12240">
                      <a:solidFill>
                        <a:srgbClr val="ffffff"/>
                      </a:solidFill>
                    </a:lnL>
                    <a:lnR w="12240">
                      <a:solidFill>
                        <a:srgbClr val="ffffff"/>
                      </a:solidFill>
                    </a:lnR>
                    <a:lnT w="12240">
                      <a:solidFill>
                        <a:srgbClr val="ffffff"/>
                      </a:solidFill>
                    </a:lnT>
                    <a:lnB w="12240">
                      <a:solidFill>
                        <a:srgbClr val="ffffff"/>
                      </a:solidFill>
                    </a:lnB>
                    <a:solidFill>
                      <a:srgbClr val="ebf1e8"/>
                    </a:solidFill>
                  </a:tcPr>
                </a:tc>
                <a:tc>
                  <a:txBody>
                    <a:bodyPr lIns="38520" rIns="38520" tIns="0" bIns="0" anchor="ctr">
                      <a:noAutofit/>
                    </a:bodyPr>
                    <a:p>
                      <a:pPr algn="ctr">
                        <a:lnSpc>
                          <a:spcPct val="107000"/>
                        </a:lnSpc>
                      </a:pPr>
                      <a:r>
                        <a:rPr b="0" lang="sk-SK" sz="900" spc="-1" strike="noStrike">
                          <a:solidFill>
                            <a:srgbClr val="000000"/>
                          </a:solidFill>
                          <a:latin typeface="Calibri"/>
                        </a:rPr>
                        <a:t>Odložený termín kosenia 4)</a:t>
                      </a:r>
                      <a:endParaRPr b="0" lang="sk-SK" sz="900" spc="-1" strike="noStrike">
                        <a:latin typeface="Arial"/>
                      </a:endParaRPr>
                    </a:p>
                  </a:txBody>
                  <a:tcPr anchor="ctr" marL="38520" marR="38520">
                    <a:lnL w="12240">
                      <a:solidFill>
                        <a:srgbClr val="ffffff"/>
                      </a:solidFill>
                    </a:lnL>
                    <a:lnR w="12240">
                      <a:solidFill>
                        <a:srgbClr val="ffffff"/>
                      </a:solidFill>
                    </a:lnR>
                    <a:lnT w="12240">
                      <a:solidFill>
                        <a:srgbClr val="ffffff"/>
                      </a:solidFill>
                    </a:lnT>
                    <a:lnB w="12240">
                      <a:solidFill>
                        <a:srgbClr val="ffffff"/>
                      </a:solidFill>
                    </a:lnB>
                    <a:solidFill>
                      <a:srgbClr val="ebf1e8"/>
                    </a:solidFill>
                  </a:tcPr>
                </a:tc>
                <a:tc>
                  <a:txBody>
                    <a:bodyPr lIns="38520" rIns="38520" tIns="0" bIns="0" anchor="ctr">
                      <a:noAutofit/>
                    </a:bodyPr>
                    <a:p>
                      <a:pPr algn="ctr">
                        <a:lnSpc>
                          <a:spcPct val="107000"/>
                        </a:lnSpc>
                      </a:pPr>
                      <a:r>
                        <a:rPr b="0" lang="sk-SK" sz="900" spc="-1" strike="noStrike">
                          <a:solidFill>
                            <a:srgbClr val="000000"/>
                          </a:solidFill>
                          <a:latin typeface="Calibri"/>
                        </a:rPr>
                        <a:t>Alternatíva odložený termín kosenia + pasenie 5)</a:t>
                      </a:r>
                      <a:endParaRPr b="0" lang="sk-SK" sz="900" spc="-1" strike="noStrike">
                        <a:latin typeface="Arial"/>
                      </a:endParaRPr>
                    </a:p>
                  </a:txBody>
                  <a:tcPr anchor="ctr" marL="38520" marR="38520">
                    <a:lnL w="12240">
                      <a:solidFill>
                        <a:srgbClr val="ffffff"/>
                      </a:solidFill>
                    </a:lnL>
                    <a:lnR w="12240">
                      <a:solidFill>
                        <a:srgbClr val="ffffff"/>
                      </a:solidFill>
                    </a:lnR>
                    <a:lnT w="12240">
                      <a:solidFill>
                        <a:srgbClr val="ffffff"/>
                      </a:solidFill>
                    </a:lnT>
                    <a:lnB w="12240">
                      <a:solidFill>
                        <a:srgbClr val="ffffff"/>
                      </a:solidFill>
                    </a:lnB>
                    <a:solidFill>
                      <a:srgbClr val="ebf1e8"/>
                    </a:solidFill>
                  </a:tcPr>
                </a:tc>
                <a:tc>
                  <a:txBody>
                    <a:bodyPr lIns="38520" rIns="38520" tIns="0" bIns="0" anchor="ctr">
                      <a:noAutofit/>
                    </a:bodyPr>
                    <a:p>
                      <a:pPr algn="ctr">
                        <a:lnSpc>
                          <a:spcPct val="107000"/>
                        </a:lnSpc>
                      </a:pPr>
                      <a:r>
                        <a:rPr b="0" lang="sk-SK" sz="900" spc="-1" strike="noStrike">
                          <a:solidFill>
                            <a:srgbClr val="000000"/>
                          </a:solidFill>
                          <a:latin typeface="Calibri"/>
                        </a:rPr>
                        <a:t>Zatrávnenie medziradia 6)</a:t>
                      </a:r>
                      <a:endParaRPr b="0" lang="sk-SK" sz="900" spc="-1" strike="noStrike">
                        <a:latin typeface="Arial"/>
                      </a:endParaRPr>
                    </a:p>
                  </a:txBody>
                  <a:tcPr anchor="ctr" marL="38520" marR="38520">
                    <a:lnL w="12240">
                      <a:solidFill>
                        <a:srgbClr val="ffffff"/>
                      </a:solidFill>
                    </a:lnL>
                    <a:lnR w="12240">
                      <a:solidFill>
                        <a:srgbClr val="ffffff"/>
                      </a:solidFill>
                    </a:lnR>
                    <a:lnT w="12240">
                      <a:solidFill>
                        <a:srgbClr val="ffffff"/>
                      </a:solidFill>
                    </a:lnT>
                    <a:lnB w="12240">
                      <a:solidFill>
                        <a:srgbClr val="ffffff"/>
                      </a:solidFill>
                    </a:lnB>
                    <a:solidFill>
                      <a:srgbClr val="ebf1e8"/>
                    </a:solidFill>
                  </a:tcPr>
                </a:tc>
                <a:tc>
                  <a:txBody>
                    <a:bodyPr lIns="38520" rIns="38520" tIns="0" bIns="0" anchor="ctr">
                      <a:noAutofit/>
                    </a:bodyPr>
                    <a:p>
                      <a:pPr algn="ctr">
                        <a:lnSpc>
                          <a:spcPct val="107000"/>
                        </a:lnSpc>
                      </a:pPr>
                      <a:r>
                        <a:rPr b="0" lang="sk-SK" sz="900" spc="-1" strike="noStrike">
                          <a:solidFill>
                            <a:srgbClr val="000000"/>
                          </a:solidFill>
                          <a:latin typeface="Calibri"/>
                        </a:rPr>
                        <a:t>Vhodné ošetrovanie 7)</a:t>
                      </a:r>
                      <a:endParaRPr b="0" lang="sk-SK" sz="900" spc="-1" strike="noStrike">
                        <a:latin typeface="Arial"/>
                      </a:endParaRPr>
                    </a:p>
                  </a:txBody>
                  <a:tcPr anchor="ctr" marL="38520" marR="38520">
                    <a:lnL w="12240">
                      <a:solidFill>
                        <a:srgbClr val="ffffff"/>
                      </a:solidFill>
                    </a:lnL>
                    <a:lnR w="12240">
                      <a:solidFill>
                        <a:srgbClr val="ffffff"/>
                      </a:solidFill>
                    </a:lnR>
                    <a:lnT w="12240">
                      <a:solidFill>
                        <a:srgbClr val="ffffff"/>
                      </a:solidFill>
                    </a:lnT>
                    <a:lnB w="12240">
                      <a:solidFill>
                        <a:srgbClr val="ffffff"/>
                      </a:solidFill>
                    </a:lnB>
                    <a:solidFill>
                      <a:srgbClr val="ebf1e8"/>
                    </a:solidFill>
                  </a:tcPr>
                </a:tc>
              </a:tr>
              <a:tr h="879480">
                <a:tc>
                  <a:txBody>
                    <a:bodyPr lIns="38520" rIns="38520" tIns="0" bIns="0" anchor="ctr">
                      <a:noAutofit/>
                    </a:bodyPr>
                    <a:p>
                      <a:pPr algn="ctr">
                        <a:lnSpc>
                          <a:spcPct val="107000"/>
                        </a:lnSpc>
                      </a:pPr>
                      <a:r>
                        <a:rPr b="0" lang="sk-SK" sz="900" spc="-1" strike="noStrike">
                          <a:solidFill>
                            <a:srgbClr val="ffffff"/>
                          </a:solidFill>
                          <a:latin typeface="Calibri"/>
                        </a:rPr>
                        <a:t>1.</a:t>
                      </a:r>
                      <a:endParaRPr b="0" lang="sk-SK" sz="900" spc="-1" strike="noStrike">
                        <a:latin typeface="Arial"/>
                      </a:endParaRPr>
                    </a:p>
                  </a:txBody>
                  <a:tcPr anchor="ctr" marL="38520" marR="38520">
                    <a:lnL w="12240">
                      <a:solidFill>
                        <a:srgbClr val="ffffff"/>
                      </a:solidFill>
                    </a:lnL>
                    <a:lnR w="12240">
                      <a:solidFill>
                        <a:srgbClr val="ffffff"/>
                      </a:solidFill>
                    </a:lnR>
                    <a:lnT w="12240">
                      <a:solidFill>
                        <a:srgbClr val="ffffff"/>
                      </a:solidFill>
                    </a:lnT>
                    <a:lnB w="12240">
                      <a:solidFill>
                        <a:srgbClr val="ffffff"/>
                      </a:solidFill>
                    </a:lnB>
                    <a:solidFill>
                      <a:srgbClr val="70ad47"/>
                    </a:solidFill>
                  </a:tcPr>
                </a:tc>
                <a:tc>
                  <a:txBody>
                    <a:bodyPr lIns="38520" rIns="38520" tIns="0" bIns="0" anchor="ctr">
                      <a:noAutofit/>
                    </a:bodyPr>
                    <a:p>
                      <a:pPr algn="ctr">
                        <a:lnSpc>
                          <a:spcPct val="107000"/>
                        </a:lnSpc>
                      </a:pPr>
                      <a:r>
                        <a:rPr b="0" lang="sk-SK" sz="900" spc="-1" strike="noStrike">
                          <a:solidFill>
                            <a:srgbClr val="000000"/>
                          </a:solidFill>
                          <a:latin typeface="Calibri"/>
                        </a:rPr>
                        <a:t>≤ </a:t>
                      </a:r>
                      <a:r>
                        <a:rPr b="0" lang="sk-SK" sz="900" spc="-1" strike="noStrike">
                          <a:solidFill>
                            <a:srgbClr val="000000"/>
                          </a:solidFill>
                          <a:latin typeface="Calibri"/>
                        </a:rPr>
                        <a:t>10 ha</a:t>
                      </a:r>
                      <a:endParaRPr b="0" lang="sk-SK" sz="900" spc="-1" strike="noStrike">
                        <a:latin typeface="Arial"/>
                      </a:endParaRPr>
                    </a:p>
                  </a:txBody>
                  <a:tcPr anchor="ctr" marL="38520" marR="38520">
                    <a:lnL w="12240">
                      <a:solidFill>
                        <a:srgbClr val="ffffff"/>
                      </a:solidFill>
                    </a:lnL>
                    <a:lnR w="12240">
                      <a:solidFill>
                        <a:srgbClr val="ffffff"/>
                      </a:solidFill>
                    </a:lnR>
                    <a:lnT w="12240">
                      <a:solidFill>
                        <a:srgbClr val="ffffff"/>
                      </a:solidFill>
                    </a:lnT>
                    <a:lnB w="12240">
                      <a:solidFill>
                        <a:srgbClr val="ffffff"/>
                      </a:solidFill>
                    </a:lnB>
                    <a:solidFill>
                      <a:srgbClr val="d4e2cf"/>
                    </a:solidFill>
                  </a:tcPr>
                </a:tc>
                <a:tc>
                  <a:txBody>
                    <a:bodyPr lIns="38520" rIns="38520" tIns="0" bIns="0" anchor="ctr">
                      <a:noAutofit/>
                    </a:bodyPr>
                    <a:p>
                      <a:pPr algn="ctr">
                        <a:lnSpc>
                          <a:spcPct val="107000"/>
                        </a:lnSpc>
                      </a:pPr>
                      <a:r>
                        <a:rPr b="0" lang="sk-SK" sz="900" spc="-1" strike="noStrike">
                          <a:solidFill>
                            <a:srgbClr val="000000"/>
                          </a:solidFill>
                          <a:latin typeface="Calibri"/>
                        </a:rPr>
                        <a:t>x</a:t>
                      </a:r>
                      <a:endParaRPr b="0" lang="sk-SK" sz="900" spc="-1" strike="noStrike">
                        <a:latin typeface="Arial"/>
                      </a:endParaRPr>
                    </a:p>
                  </a:txBody>
                  <a:tcPr anchor="ctr" marL="38520" marR="38520">
                    <a:lnL w="12240">
                      <a:solidFill>
                        <a:srgbClr val="ffffff"/>
                      </a:solidFill>
                    </a:lnL>
                    <a:lnR w="12240">
                      <a:solidFill>
                        <a:srgbClr val="ffffff"/>
                      </a:solidFill>
                    </a:lnR>
                    <a:lnT w="12240">
                      <a:solidFill>
                        <a:srgbClr val="ffffff"/>
                      </a:solidFill>
                    </a:lnT>
                    <a:lnB w="12240">
                      <a:solidFill>
                        <a:srgbClr val="ffffff"/>
                      </a:solidFill>
                    </a:lnB>
                    <a:solidFill>
                      <a:srgbClr val="d4e2cf"/>
                    </a:solidFill>
                  </a:tcPr>
                </a:tc>
                <a:tc>
                  <a:txBody>
                    <a:bodyPr lIns="38520" rIns="38520" tIns="0" bIns="0" anchor="ctr">
                      <a:noAutofit/>
                    </a:bodyPr>
                    <a:p>
                      <a:pPr algn="ctr">
                        <a:lnSpc>
                          <a:spcPct val="107000"/>
                        </a:lnSpc>
                      </a:pPr>
                      <a:r>
                        <a:rPr b="0" lang="sk-SK" sz="900" spc="-1" strike="noStrike">
                          <a:solidFill>
                            <a:srgbClr val="000000"/>
                          </a:solidFill>
                          <a:latin typeface="Calibri"/>
                        </a:rPr>
                        <a:t>min. 25 %</a:t>
                      </a:r>
                      <a:endParaRPr b="0" lang="sk-SK" sz="900" spc="-1" strike="noStrike">
                        <a:latin typeface="Arial"/>
                      </a:endParaRPr>
                    </a:p>
                  </a:txBody>
                  <a:tcPr anchor="ctr" marL="38520" marR="38520">
                    <a:lnL w="12240">
                      <a:solidFill>
                        <a:srgbClr val="ffffff"/>
                      </a:solidFill>
                    </a:lnL>
                    <a:lnR w="12240">
                      <a:solidFill>
                        <a:srgbClr val="ffffff"/>
                      </a:solidFill>
                    </a:lnR>
                    <a:lnT w="12240">
                      <a:solidFill>
                        <a:srgbClr val="ffffff"/>
                      </a:solidFill>
                    </a:lnT>
                    <a:lnB w="12240">
                      <a:solidFill>
                        <a:srgbClr val="ffffff"/>
                      </a:solidFill>
                    </a:lnB>
                    <a:solidFill>
                      <a:srgbClr val="d4e2cf"/>
                    </a:solidFill>
                  </a:tcPr>
                </a:tc>
                <a:tc>
                  <a:txBody>
                    <a:bodyPr lIns="38520" rIns="38520" tIns="0" bIns="0" anchor="ctr">
                      <a:noAutofit/>
                    </a:bodyPr>
                    <a:p>
                      <a:pPr algn="ctr">
                        <a:lnSpc>
                          <a:spcPct val="107000"/>
                        </a:lnSpc>
                      </a:pPr>
                      <a:r>
                        <a:rPr b="0" lang="sk-SK" sz="900" spc="-1" strike="noStrike">
                          <a:solidFill>
                            <a:srgbClr val="000000"/>
                          </a:solidFill>
                          <a:latin typeface="Calibri"/>
                        </a:rPr>
                        <a:t>x</a:t>
                      </a:r>
                      <a:endParaRPr b="0" lang="sk-SK" sz="900" spc="-1" strike="noStrike">
                        <a:latin typeface="Arial"/>
                      </a:endParaRPr>
                    </a:p>
                  </a:txBody>
                  <a:tcPr anchor="ctr" marL="38520" marR="38520">
                    <a:lnL w="12240">
                      <a:solidFill>
                        <a:srgbClr val="ffffff"/>
                      </a:solidFill>
                    </a:lnL>
                    <a:lnR w="12240">
                      <a:solidFill>
                        <a:srgbClr val="ffffff"/>
                      </a:solidFill>
                    </a:lnR>
                    <a:lnT w="12240">
                      <a:solidFill>
                        <a:srgbClr val="ffffff"/>
                      </a:solidFill>
                    </a:lnT>
                    <a:lnB w="12240">
                      <a:solidFill>
                        <a:srgbClr val="ffffff"/>
                      </a:solidFill>
                    </a:lnB>
                    <a:solidFill>
                      <a:srgbClr val="d4e2cf"/>
                    </a:solidFill>
                  </a:tcPr>
                </a:tc>
                <a:tc>
                  <a:txBody>
                    <a:bodyPr lIns="38520" rIns="38520" tIns="0" bIns="0" anchor="ctr">
                      <a:noAutofit/>
                    </a:bodyPr>
                    <a:p>
                      <a:pPr algn="ctr">
                        <a:lnSpc>
                          <a:spcPct val="107000"/>
                        </a:lnSpc>
                      </a:pPr>
                      <a:r>
                        <a:rPr b="0" lang="sk-SK" sz="900" spc="-1" strike="noStrike">
                          <a:solidFill>
                            <a:srgbClr val="000000"/>
                          </a:solidFill>
                          <a:latin typeface="Calibri"/>
                        </a:rPr>
                        <a:t>x</a:t>
                      </a:r>
                      <a:endParaRPr b="0" lang="sk-SK" sz="900" spc="-1" strike="noStrike">
                        <a:latin typeface="Arial"/>
                      </a:endParaRPr>
                    </a:p>
                  </a:txBody>
                  <a:tcPr anchor="ctr" marL="38520" marR="38520">
                    <a:lnL w="12240">
                      <a:solidFill>
                        <a:srgbClr val="ffffff"/>
                      </a:solidFill>
                    </a:lnL>
                    <a:lnR w="12240">
                      <a:solidFill>
                        <a:srgbClr val="ffffff"/>
                      </a:solidFill>
                    </a:lnR>
                    <a:lnT w="12240">
                      <a:solidFill>
                        <a:srgbClr val="ffffff"/>
                      </a:solidFill>
                    </a:lnT>
                    <a:lnB w="12240">
                      <a:solidFill>
                        <a:srgbClr val="ffffff"/>
                      </a:solidFill>
                    </a:lnB>
                    <a:solidFill>
                      <a:srgbClr val="d4e2cf"/>
                    </a:solidFill>
                  </a:tcPr>
                </a:tc>
                <a:tc>
                  <a:txBody>
                    <a:bodyPr lIns="38520" rIns="38520" tIns="0" bIns="0" anchor="ctr">
                      <a:noAutofit/>
                    </a:bodyPr>
                    <a:p>
                      <a:pPr algn="ctr">
                        <a:lnSpc>
                          <a:spcPct val="107000"/>
                        </a:lnSpc>
                      </a:pPr>
                      <a:r>
                        <a:rPr b="0" lang="sk-SK" sz="900" spc="-1" strike="noStrike">
                          <a:solidFill>
                            <a:srgbClr val="000000"/>
                          </a:solidFill>
                          <a:latin typeface="Calibri"/>
                        </a:rPr>
                        <a:t>min. 3 %</a:t>
                      </a:r>
                      <a:endParaRPr b="0" lang="sk-SK" sz="900" spc="-1" strike="noStrike">
                        <a:latin typeface="Arial"/>
                      </a:endParaRPr>
                    </a:p>
                  </a:txBody>
                  <a:tcPr anchor="ctr" marL="38520" marR="38520">
                    <a:lnL w="12240">
                      <a:solidFill>
                        <a:srgbClr val="ffffff"/>
                      </a:solidFill>
                    </a:lnL>
                    <a:lnR w="12240">
                      <a:solidFill>
                        <a:srgbClr val="ffffff"/>
                      </a:solidFill>
                    </a:lnR>
                    <a:lnT w="12240">
                      <a:solidFill>
                        <a:srgbClr val="ffffff"/>
                      </a:solidFill>
                    </a:lnT>
                    <a:lnB w="12240">
                      <a:solidFill>
                        <a:srgbClr val="ffffff"/>
                      </a:solidFill>
                    </a:lnB>
                    <a:solidFill>
                      <a:srgbClr val="d4e2cf"/>
                    </a:solidFill>
                  </a:tcPr>
                </a:tc>
                <a:tc>
                  <a:txBody>
                    <a:bodyPr lIns="38520" rIns="38520" tIns="0" bIns="0" anchor="ctr">
                      <a:noAutofit/>
                    </a:bodyPr>
                    <a:p>
                      <a:pPr algn="ctr">
                        <a:lnSpc>
                          <a:spcPct val="107000"/>
                        </a:lnSpc>
                      </a:pPr>
                      <a:r>
                        <a:rPr b="0" lang="sk-SK" sz="900" spc="-1" strike="noStrike">
                          <a:solidFill>
                            <a:srgbClr val="000000"/>
                          </a:solidFill>
                          <a:latin typeface="Calibri"/>
                        </a:rPr>
                        <a:t>pasenie + min. 3 % odložené kosenie na nepasenej ploche</a:t>
                      </a:r>
                      <a:endParaRPr b="0" lang="sk-SK" sz="900" spc="-1" strike="noStrike">
                        <a:latin typeface="Arial"/>
                      </a:endParaRPr>
                    </a:p>
                  </a:txBody>
                  <a:tcPr anchor="ctr" marL="38520" marR="38520">
                    <a:lnL w="12240">
                      <a:solidFill>
                        <a:srgbClr val="ffffff"/>
                      </a:solidFill>
                    </a:lnL>
                    <a:lnR w="12240">
                      <a:solidFill>
                        <a:srgbClr val="ffffff"/>
                      </a:solidFill>
                    </a:lnR>
                    <a:lnT w="12240">
                      <a:solidFill>
                        <a:srgbClr val="ffffff"/>
                      </a:solidFill>
                    </a:lnT>
                    <a:lnB w="12240">
                      <a:solidFill>
                        <a:srgbClr val="ffffff"/>
                      </a:solidFill>
                    </a:lnB>
                    <a:solidFill>
                      <a:srgbClr val="d4e2cf"/>
                    </a:solidFill>
                  </a:tcPr>
                </a:tc>
                <a:tc>
                  <a:txBody>
                    <a:bodyPr lIns="38520" rIns="38520" tIns="0" bIns="0" anchor="ctr">
                      <a:noAutofit/>
                    </a:bodyPr>
                    <a:p>
                      <a:pPr algn="ctr">
                        <a:lnSpc>
                          <a:spcPct val="107000"/>
                        </a:lnSpc>
                      </a:pPr>
                      <a:r>
                        <a:rPr b="0" lang="sk-SK" sz="900" spc="-1" strike="noStrike">
                          <a:solidFill>
                            <a:srgbClr val="000000"/>
                          </a:solidFill>
                          <a:latin typeface="Calibri"/>
                        </a:rPr>
                        <a:t>min. každé druhé medziradie</a:t>
                      </a:r>
                      <a:endParaRPr b="0" lang="sk-SK" sz="900" spc="-1" strike="noStrike">
                        <a:latin typeface="Arial"/>
                      </a:endParaRPr>
                    </a:p>
                  </a:txBody>
                  <a:tcPr anchor="ctr" marL="38520" marR="38520">
                    <a:lnL w="12240">
                      <a:solidFill>
                        <a:srgbClr val="ffffff"/>
                      </a:solidFill>
                    </a:lnL>
                    <a:lnR w="12240">
                      <a:solidFill>
                        <a:srgbClr val="ffffff"/>
                      </a:solidFill>
                    </a:lnR>
                    <a:lnT w="12240">
                      <a:solidFill>
                        <a:srgbClr val="ffffff"/>
                      </a:solidFill>
                    </a:lnT>
                    <a:lnB w="12240">
                      <a:solidFill>
                        <a:srgbClr val="ffffff"/>
                      </a:solidFill>
                    </a:lnB>
                    <a:solidFill>
                      <a:srgbClr val="d4e2cf"/>
                    </a:solidFill>
                  </a:tcPr>
                </a:tc>
                <a:tc>
                  <a:txBody>
                    <a:bodyPr lIns="38520" rIns="38520" tIns="0" bIns="0" anchor="ctr">
                      <a:noAutofit/>
                    </a:bodyPr>
                    <a:p>
                      <a:pPr algn="ctr">
                        <a:lnSpc>
                          <a:spcPct val="107000"/>
                        </a:lnSpc>
                      </a:pPr>
                      <a:r>
                        <a:rPr b="0" lang="sk-SK" sz="900" spc="-1" strike="noStrike">
                          <a:solidFill>
                            <a:srgbClr val="000000"/>
                          </a:solidFill>
                          <a:latin typeface="Calibri"/>
                        </a:rPr>
                        <a:t>prevencia expanzívnych druhov</a:t>
                      </a:r>
                      <a:endParaRPr b="0" lang="sk-SK" sz="900" spc="-1" strike="noStrike">
                        <a:latin typeface="Arial"/>
                      </a:endParaRPr>
                    </a:p>
                  </a:txBody>
                  <a:tcPr anchor="ctr" marL="38520" marR="38520">
                    <a:lnL w="12240">
                      <a:solidFill>
                        <a:srgbClr val="ffffff"/>
                      </a:solidFill>
                    </a:lnL>
                    <a:lnR w="12240">
                      <a:solidFill>
                        <a:srgbClr val="ffffff"/>
                      </a:solidFill>
                    </a:lnR>
                    <a:lnT w="12240">
                      <a:solidFill>
                        <a:srgbClr val="ffffff"/>
                      </a:solidFill>
                    </a:lnT>
                    <a:lnB w="12240">
                      <a:solidFill>
                        <a:srgbClr val="ffffff"/>
                      </a:solidFill>
                    </a:lnB>
                    <a:solidFill>
                      <a:srgbClr val="d4e2cf"/>
                    </a:solidFill>
                  </a:tcPr>
                </a:tc>
              </a:tr>
              <a:tr h="465120">
                <a:tc rowSpan="2">
                  <a:txBody>
                    <a:bodyPr lIns="38520" rIns="38520" tIns="0" bIns="0" anchor="ctr">
                      <a:noAutofit/>
                    </a:bodyPr>
                    <a:p>
                      <a:pPr algn="ctr">
                        <a:lnSpc>
                          <a:spcPct val="107000"/>
                        </a:lnSpc>
                      </a:pPr>
                      <a:r>
                        <a:rPr b="0" lang="sk-SK" sz="900" spc="-1" strike="noStrike">
                          <a:solidFill>
                            <a:srgbClr val="ffffff"/>
                          </a:solidFill>
                          <a:latin typeface="Calibri"/>
                        </a:rPr>
                        <a:t>2.</a:t>
                      </a:r>
                      <a:endParaRPr b="0" lang="sk-SK" sz="900" spc="-1" strike="noStrike">
                        <a:latin typeface="Arial"/>
                      </a:endParaRPr>
                    </a:p>
                  </a:txBody>
                  <a:tcPr anchor="ctr" marL="38520" marR="38520">
                    <a:lnL w="12240">
                      <a:solidFill>
                        <a:srgbClr val="ffffff"/>
                      </a:solidFill>
                    </a:lnL>
                    <a:lnR w="12240">
                      <a:solidFill>
                        <a:srgbClr val="ffffff"/>
                      </a:solidFill>
                    </a:lnR>
                    <a:lnT w="12240">
                      <a:solidFill>
                        <a:srgbClr val="ffffff"/>
                      </a:solidFill>
                    </a:lnT>
                    <a:lnB w="12240">
                      <a:solidFill>
                        <a:srgbClr val="ffffff"/>
                      </a:solidFill>
                    </a:lnB>
                    <a:solidFill>
                      <a:srgbClr val="70ad47"/>
                    </a:solidFill>
                  </a:tcPr>
                </a:tc>
                <a:tc rowSpan="2">
                  <a:txBody>
                    <a:bodyPr lIns="38520" rIns="38520" tIns="0" bIns="0" anchor="ctr">
                      <a:noAutofit/>
                    </a:bodyPr>
                    <a:p>
                      <a:pPr algn="ctr">
                        <a:lnSpc>
                          <a:spcPct val="107000"/>
                        </a:lnSpc>
                      </a:pPr>
                      <a:r>
                        <a:rPr b="0" lang="sk-SK" sz="900" spc="-1" strike="noStrike">
                          <a:solidFill>
                            <a:srgbClr val="000000"/>
                          </a:solidFill>
                          <a:latin typeface="Calibri"/>
                        </a:rPr>
                        <a:t>&gt; 10 ha</a:t>
                      </a:r>
                      <a:endParaRPr b="0" lang="sk-SK" sz="900" spc="-1" strike="noStrike">
                        <a:latin typeface="Arial"/>
                      </a:endParaRPr>
                    </a:p>
                  </a:txBody>
                  <a:tcPr anchor="ctr" marL="38520" marR="38520">
                    <a:lnL w="12240">
                      <a:solidFill>
                        <a:srgbClr val="ffffff"/>
                      </a:solidFill>
                    </a:lnL>
                    <a:lnR w="12240">
                      <a:solidFill>
                        <a:srgbClr val="ffffff"/>
                      </a:solidFill>
                    </a:lnR>
                    <a:lnT w="12240">
                      <a:solidFill>
                        <a:srgbClr val="ffffff"/>
                      </a:solidFill>
                    </a:lnT>
                    <a:lnB w="12240">
                      <a:solidFill>
                        <a:srgbClr val="ffffff"/>
                      </a:solidFill>
                    </a:lnB>
                    <a:solidFill>
                      <a:srgbClr val="ebf1e8"/>
                    </a:solidFill>
                  </a:tcPr>
                </a:tc>
                <a:tc rowSpan="2">
                  <a:txBody>
                    <a:bodyPr lIns="38520" rIns="38520" tIns="0" bIns="0" anchor="ctr">
                      <a:noAutofit/>
                    </a:bodyPr>
                    <a:p>
                      <a:pPr algn="ctr">
                        <a:lnSpc>
                          <a:spcPct val="107000"/>
                        </a:lnSpc>
                      </a:pPr>
                      <a:r>
                        <a:rPr b="0" lang="sk-SK" sz="900" spc="-1" strike="noStrike">
                          <a:solidFill>
                            <a:srgbClr val="000000"/>
                          </a:solidFill>
                          <a:latin typeface="Calibri"/>
                        </a:rPr>
                        <a:t>&lt; 50 %</a:t>
                      </a:r>
                      <a:endParaRPr b="0" lang="sk-SK" sz="900" spc="-1" strike="noStrike">
                        <a:latin typeface="Arial"/>
                      </a:endParaRPr>
                    </a:p>
                  </a:txBody>
                  <a:tcPr anchor="ctr" marL="38520" marR="38520">
                    <a:lnL w="12240">
                      <a:solidFill>
                        <a:srgbClr val="ffffff"/>
                      </a:solidFill>
                    </a:lnL>
                    <a:lnR w="12240">
                      <a:solidFill>
                        <a:srgbClr val="ffffff"/>
                      </a:solidFill>
                    </a:lnR>
                    <a:lnT w="12240">
                      <a:solidFill>
                        <a:srgbClr val="ffffff"/>
                      </a:solidFill>
                    </a:lnT>
                    <a:lnB w="12240">
                      <a:solidFill>
                        <a:srgbClr val="ffffff"/>
                      </a:solidFill>
                    </a:lnB>
                    <a:solidFill>
                      <a:srgbClr val="ebf1e8"/>
                    </a:solidFill>
                  </a:tcPr>
                </a:tc>
                <a:tc rowSpan="2">
                  <a:txBody>
                    <a:bodyPr lIns="38520" rIns="38520" tIns="0" bIns="0" anchor="ctr">
                      <a:noAutofit/>
                    </a:bodyPr>
                    <a:p>
                      <a:pPr algn="ctr">
                        <a:lnSpc>
                          <a:spcPct val="107000"/>
                        </a:lnSpc>
                      </a:pPr>
                      <a:r>
                        <a:rPr b="0" lang="sk-SK" sz="900" spc="-1" strike="noStrike">
                          <a:solidFill>
                            <a:srgbClr val="000000"/>
                          </a:solidFill>
                          <a:latin typeface="Calibri"/>
                        </a:rPr>
                        <a:t>min. 25 %</a:t>
                      </a:r>
                      <a:endParaRPr b="0" lang="sk-SK" sz="900" spc="-1" strike="noStrike">
                        <a:latin typeface="Arial"/>
                      </a:endParaRPr>
                    </a:p>
                  </a:txBody>
                  <a:tcPr anchor="ctr" marL="38520" marR="38520">
                    <a:lnL w="12240">
                      <a:solidFill>
                        <a:srgbClr val="ffffff"/>
                      </a:solidFill>
                    </a:lnL>
                    <a:lnR w="12240">
                      <a:solidFill>
                        <a:srgbClr val="ffffff"/>
                      </a:solidFill>
                    </a:lnR>
                    <a:lnT w="12240">
                      <a:solidFill>
                        <a:srgbClr val="ffffff"/>
                      </a:solidFill>
                    </a:lnT>
                    <a:lnB w="12240">
                      <a:solidFill>
                        <a:srgbClr val="ffffff"/>
                      </a:solidFill>
                    </a:lnB>
                    <a:solidFill>
                      <a:srgbClr val="ebf1e8"/>
                    </a:solidFill>
                  </a:tcPr>
                </a:tc>
                <a:tc>
                  <a:txBody>
                    <a:bodyPr lIns="38520" rIns="38520" tIns="0" bIns="0" anchor="ctr">
                      <a:noAutofit/>
                    </a:bodyPr>
                    <a:p>
                      <a:pPr algn="ctr">
                        <a:lnSpc>
                          <a:spcPct val="107000"/>
                        </a:lnSpc>
                      </a:pPr>
                      <a:r>
                        <a:rPr b="0" lang="sk-SK" sz="900" spc="-1" strike="noStrike">
                          <a:solidFill>
                            <a:srgbClr val="000000"/>
                          </a:solidFill>
                          <a:latin typeface="Calibri"/>
                        </a:rPr>
                        <a:t>1 % mimo CHÚ (+ postupné zvyšovanie)</a:t>
                      </a:r>
                      <a:endParaRPr b="0" lang="sk-SK" sz="900" spc="-1" strike="noStrike">
                        <a:latin typeface="Arial"/>
                      </a:endParaRPr>
                    </a:p>
                  </a:txBody>
                  <a:tcPr anchor="ctr" marL="38520" marR="38520">
                    <a:lnL w="12240">
                      <a:solidFill>
                        <a:srgbClr val="ffffff"/>
                      </a:solidFill>
                    </a:lnL>
                    <a:lnR w="12240">
                      <a:solidFill>
                        <a:srgbClr val="ffffff"/>
                      </a:solidFill>
                    </a:lnR>
                    <a:lnT w="12240">
                      <a:solidFill>
                        <a:srgbClr val="ffffff"/>
                      </a:solidFill>
                    </a:lnT>
                    <a:lnB w="12240">
                      <a:solidFill>
                        <a:srgbClr val="ffffff"/>
                      </a:solidFill>
                    </a:lnB>
                    <a:solidFill>
                      <a:srgbClr val="ebf1e8"/>
                    </a:solidFill>
                  </a:tcPr>
                </a:tc>
                <a:tc>
                  <a:txBody>
                    <a:bodyPr lIns="38520" rIns="38520" tIns="0" bIns="0" anchor="ctr">
                      <a:noAutofit/>
                    </a:bodyPr>
                    <a:p>
                      <a:pPr algn="ctr">
                        <a:lnSpc>
                          <a:spcPct val="107000"/>
                        </a:lnSpc>
                      </a:pPr>
                      <a:r>
                        <a:rPr b="0" lang="sk-SK" sz="900" spc="-1" strike="noStrike">
                          <a:solidFill>
                            <a:srgbClr val="000000"/>
                          </a:solidFill>
                          <a:latin typeface="Calibri"/>
                        </a:rPr>
                        <a:t>50 ha mimo CHÚ </a:t>
                      </a:r>
                      <a:endParaRPr b="0" lang="sk-SK" sz="900" spc="-1" strike="noStrike">
                        <a:latin typeface="Arial"/>
                      </a:endParaRPr>
                    </a:p>
                  </a:txBody>
                  <a:tcPr anchor="ctr" marL="38520" marR="38520">
                    <a:lnL w="12240">
                      <a:solidFill>
                        <a:srgbClr val="ffffff"/>
                      </a:solidFill>
                    </a:lnL>
                    <a:lnR w="12240">
                      <a:solidFill>
                        <a:srgbClr val="ffffff"/>
                      </a:solidFill>
                    </a:lnR>
                    <a:lnT w="12240">
                      <a:solidFill>
                        <a:srgbClr val="ffffff"/>
                      </a:solidFill>
                    </a:lnT>
                    <a:lnB w="12240">
                      <a:solidFill>
                        <a:srgbClr val="ffffff"/>
                      </a:solidFill>
                    </a:lnB>
                    <a:solidFill>
                      <a:srgbClr val="ebf1e8"/>
                    </a:solidFill>
                  </a:tcPr>
                </a:tc>
                <a:tc rowSpan="2">
                  <a:txBody>
                    <a:bodyPr lIns="38520" rIns="38520" tIns="0" bIns="0" anchor="ctr">
                      <a:noAutofit/>
                    </a:bodyPr>
                    <a:p>
                      <a:pPr algn="ctr">
                        <a:lnSpc>
                          <a:spcPct val="107000"/>
                        </a:lnSpc>
                      </a:pPr>
                      <a:r>
                        <a:rPr b="0" lang="sk-SK" sz="900" spc="-1" strike="noStrike">
                          <a:solidFill>
                            <a:srgbClr val="000000"/>
                          </a:solidFill>
                          <a:latin typeface="Calibri"/>
                        </a:rPr>
                        <a:t>min. 10 % </a:t>
                      </a:r>
                      <a:endParaRPr b="0" lang="sk-SK" sz="900" spc="-1" strike="noStrike">
                        <a:latin typeface="Arial"/>
                      </a:endParaRPr>
                    </a:p>
                  </a:txBody>
                  <a:tcPr anchor="ctr" marL="38520" marR="38520">
                    <a:lnL w="12240">
                      <a:solidFill>
                        <a:srgbClr val="ffffff"/>
                      </a:solidFill>
                    </a:lnL>
                    <a:lnR w="12240">
                      <a:solidFill>
                        <a:srgbClr val="ffffff"/>
                      </a:solidFill>
                    </a:lnR>
                    <a:lnT w="12240">
                      <a:solidFill>
                        <a:srgbClr val="ffffff"/>
                      </a:solidFill>
                    </a:lnT>
                    <a:lnB w="12240">
                      <a:solidFill>
                        <a:srgbClr val="ffffff"/>
                      </a:solidFill>
                    </a:lnB>
                    <a:solidFill>
                      <a:srgbClr val="ebf1e8"/>
                    </a:solidFill>
                  </a:tcPr>
                </a:tc>
                <a:tc rowSpan="2">
                  <a:txBody>
                    <a:bodyPr lIns="38520" rIns="38520" tIns="0" bIns="0" anchor="ctr">
                      <a:noAutofit/>
                    </a:bodyPr>
                    <a:p>
                      <a:pPr algn="ctr">
                        <a:lnSpc>
                          <a:spcPct val="107000"/>
                        </a:lnSpc>
                      </a:pPr>
                      <a:r>
                        <a:rPr b="0" lang="sk-SK" sz="900" spc="-1" strike="noStrike">
                          <a:solidFill>
                            <a:srgbClr val="000000"/>
                          </a:solidFill>
                          <a:latin typeface="Calibri"/>
                        </a:rPr>
                        <a:t>min. 10 % pasenie + min. 3 % odložené kosenie na nepasenej ploche</a:t>
                      </a:r>
                      <a:endParaRPr b="0" lang="sk-SK" sz="900" spc="-1" strike="noStrike">
                        <a:latin typeface="Arial"/>
                      </a:endParaRPr>
                    </a:p>
                  </a:txBody>
                  <a:tcPr anchor="ctr" marL="38520" marR="38520">
                    <a:lnL w="12240">
                      <a:solidFill>
                        <a:srgbClr val="ffffff"/>
                      </a:solidFill>
                    </a:lnL>
                    <a:lnR w="12240">
                      <a:solidFill>
                        <a:srgbClr val="ffffff"/>
                      </a:solidFill>
                    </a:lnR>
                    <a:lnT w="12240">
                      <a:solidFill>
                        <a:srgbClr val="ffffff"/>
                      </a:solidFill>
                    </a:lnT>
                    <a:lnB w="12240">
                      <a:solidFill>
                        <a:srgbClr val="ffffff"/>
                      </a:solidFill>
                    </a:lnB>
                    <a:solidFill>
                      <a:srgbClr val="ebf1e8"/>
                    </a:solidFill>
                  </a:tcPr>
                </a:tc>
                <a:tc rowSpan="2">
                  <a:txBody>
                    <a:bodyPr lIns="38520" rIns="38520" tIns="0" bIns="0" anchor="ctr">
                      <a:noAutofit/>
                    </a:bodyPr>
                    <a:p>
                      <a:pPr algn="ctr">
                        <a:lnSpc>
                          <a:spcPct val="107000"/>
                        </a:lnSpc>
                        <a:spcAft>
                          <a:spcPts val="1199"/>
                        </a:spcAft>
                      </a:pPr>
                      <a:r>
                        <a:rPr b="0" lang="sk-SK" sz="900" spc="-1" strike="noStrike">
                          <a:solidFill>
                            <a:srgbClr val="000000"/>
                          </a:solidFill>
                          <a:latin typeface="Calibri"/>
                        </a:rPr>
                        <a:t>min. každé druhé medziradie</a:t>
                      </a:r>
                      <a:endParaRPr b="0" lang="sk-SK" sz="900" spc="-1" strike="noStrike">
                        <a:latin typeface="Arial"/>
                      </a:endParaRPr>
                    </a:p>
                  </a:txBody>
                  <a:tcPr anchor="ctr" marL="38520" marR="38520">
                    <a:lnL w="12240">
                      <a:solidFill>
                        <a:srgbClr val="ffffff"/>
                      </a:solidFill>
                    </a:lnL>
                    <a:lnR w="12240">
                      <a:solidFill>
                        <a:srgbClr val="ffffff"/>
                      </a:solidFill>
                    </a:lnR>
                    <a:lnT w="12240">
                      <a:solidFill>
                        <a:srgbClr val="ffffff"/>
                      </a:solidFill>
                    </a:lnT>
                    <a:lnB w="12240">
                      <a:solidFill>
                        <a:srgbClr val="ffffff"/>
                      </a:solidFill>
                    </a:lnB>
                    <a:solidFill>
                      <a:srgbClr val="ebf1e8"/>
                    </a:solidFill>
                  </a:tcPr>
                </a:tc>
                <a:tc rowSpan="2">
                  <a:txBody>
                    <a:bodyPr lIns="38520" rIns="38520" tIns="0" bIns="0" anchor="ctr">
                      <a:noAutofit/>
                    </a:bodyPr>
                    <a:p>
                      <a:pPr algn="ctr">
                        <a:lnSpc>
                          <a:spcPct val="107000"/>
                        </a:lnSpc>
                        <a:spcAft>
                          <a:spcPts val="1199"/>
                        </a:spcAft>
                      </a:pPr>
                      <a:r>
                        <a:rPr b="0" lang="sk-SK" sz="900" spc="-1" strike="noStrike">
                          <a:solidFill>
                            <a:srgbClr val="000000"/>
                          </a:solidFill>
                          <a:latin typeface="Calibri"/>
                        </a:rPr>
                        <a:t>prevencia expanzívnych druhov</a:t>
                      </a:r>
                      <a:endParaRPr b="0" lang="sk-SK" sz="900" spc="-1" strike="noStrike">
                        <a:latin typeface="Arial"/>
                      </a:endParaRPr>
                    </a:p>
                  </a:txBody>
                  <a:tcPr anchor="ctr" marL="38520" marR="38520">
                    <a:lnL w="12240">
                      <a:solidFill>
                        <a:srgbClr val="ffffff"/>
                      </a:solidFill>
                    </a:lnL>
                    <a:lnR w="12240">
                      <a:solidFill>
                        <a:srgbClr val="ffffff"/>
                      </a:solidFill>
                    </a:lnR>
                    <a:lnT w="12240">
                      <a:solidFill>
                        <a:srgbClr val="ffffff"/>
                      </a:solidFill>
                    </a:lnT>
                    <a:lnB w="12240">
                      <a:solidFill>
                        <a:srgbClr val="ffffff"/>
                      </a:solidFill>
                    </a:lnB>
                    <a:solidFill>
                      <a:srgbClr val="ebf1e8"/>
                    </a:solidFill>
                  </a:tcPr>
                </a:tc>
              </a:tr>
              <a:tr h="1026000">
                <a:tc vMerge="1">
                  <a:tcPr anchor="t" marL="90000" marR="90000">
                    <a:solidFill>
                      <a:srgbClr val="729fcf"/>
                    </a:solidFill>
                  </a:tcPr>
                </a:tc>
                <a:tc vMerge="1">
                  <a:tcPr anchor="t" marL="90000" marR="90000">
                    <a:solidFill>
                      <a:srgbClr val="729fcf"/>
                    </a:solidFill>
                  </a:tcPr>
                </a:tc>
                <a:tc vMerge="1">
                  <a:tcPr anchor="t" marL="90000" marR="90000">
                    <a:solidFill>
                      <a:srgbClr val="729fcf"/>
                    </a:solidFill>
                  </a:tcPr>
                </a:tc>
                <a:tc vMerge="1">
                  <a:tcPr anchor="t" marL="90000" marR="90000">
                    <a:solidFill>
                      <a:srgbClr val="729fcf"/>
                    </a:solidFill>
                  </a:tcPr>
                </a:tc>
                <a:tc>
                  <a:txBody>
                    <a:bodyPr lIns="38520" rIns="38520" tIns="0" bIns="0" anchor="ctr">
                      <a:noAutofit/>
                    </a:bodyPr>
                    <a:p>
                      <a:pPr algn="ctr">
                        <a:lnSpc>
                          <a:spcPct val="107000"/>
                        </a:lnSpc>
                      </a:pPr>
                      <a:r>
                        <a:rPr b="0" lang="sk-SK" sz="900" spc="-1" strike="noStrike">
                          <a:solidFill>
                            <a:srgbClr val="000000"/>
                          </a:solidFill>
                          <a:latin typeface="Calibri"/>
                        </a:rPr>
                        <a:t>3,5 % v CHÚ / alternatívne 4 % zatrávnená plocha</a:t>
                      </a:r>
                      <a:endParaRPr b="0" lang="sk-SK" sz="900" spc="-1" strike="noStrike">
                        <a:latin typeface="Arial"/>
                      </a:endParaRPr>
                    </a:p>
                  </a:txBody>
                  <a:tcPr anchor="ctr" marL="38520" marR="38520">
                    <a:lnL w="12240">
                      <a:solidFill>
                        <a:srgbClr val="ffffff"/>
                      </a:solidFill>
                    </a:lnL>
                    <a:lnR w="12240">
                      <a:solidFill>
                        <a:srgbClr val="ffffff"/>
                      </a:solidFill>
                    </a:lnR>
                    <a:lnT w="12240">
                      <a:solidFill>
                        <a:srgbClr val="ffffff"/>
                      </a:solidFill>
                    </a:lnT>
                    <a:lnB w="12240">
                      <a:solidFill>
                        <a:srgbClr val="ffffff"/>
                      </a:solidFill>
                    </a:lnB>
                    <a:solidFill>
                      <a:srgbClr val="d4e2cf"/>
                    </a:solidFill>
                  </a:tcPr>
                </a:tc>
                <a:tc>
                  <a:txBody>
                    <a:bodyPr lIns="38520" rIns="38520" tIns="0" bIns="0" anchor="ctr">
                      <a:noAutofit/>
                    </a:bodyPr>
                    <a:p>
                      <a:pPr algn="ctr">
                        <a:lnSpc>
                          <a:spcPct val="107000"/>
                        </a:lnSpc>
                      </a:pPr>
                      <a:r>
                        <a:rPr b="0" lang="sk-SK" sz="900" spc="-1" strike="noStrike">
                          <a:solidFill>
                            <a:srgbClr val="000000"/>
                          </a:solidFill>
                          <a:latin typeface="Calibri"/>
                        </a:rPr>
                        <a:t>20 ha v CHÚ / alternat. 50 ha + zatrávnená plocha a pasenie</a:t>
                      </a:r>
                      <a:endParaRPr b="0" lang="sk-SK" sz="900" spc="-1" strike="noStrike">
                        <a:latin typeface="Arial"/>
                      </a:endParaRPr>
                    </a:p>
                  </a:txBody>
                  <a:tcPr anchor="ctr" marL="38520" marR="38520">
                    <a:lnL w="12240">
                      <a:solidFill>
                        <a:srgbClr val="ffffff"/>
                      </a:solidFill>
                    </a:lnL>
                    <a:lnR w="12240">
                      <a:solidFill>
                        <a:srgbClr val="ffffff"/>
                      </a:solidFill>
                    </a:lnR>
                    <a:lnT w="12240">
                      <a:solidFill>
                        <a:srgbClr val="ffffff"/>
                      </a:solidFill>
                    </a:lnT>
                    <a:lnB w="12240">
                      <a:solidFill>
                        <a:srgbClr val="ffffff"/>
                      </a:solidFill>
                    </a:lnB>
                    <a:solidFill>
                      <a:srgbClr val="d4e2cf"/>
                    </a:solidFill>
                  </a:tcPr>
                </a:tc>
                <a:tc vMerge="1">
                  <a:tcPr anchor="t" marL="90000" marR="90000">
                    <a:solidFill>
                      <a:srgbClr val="729fcf"/>
                    </a:solidFill>
                  </a:tcPr>
                </a:tc>
                <a:tc vMerge="1">
                  <a:tcPr anchor="t" marL="90000" marR="90000">
                    <a:solidFill>
                      <a:srgbClr val="729fcf"/>
                    </a:solidFill>
                  </a:tcPr>
                </a:tc>
                <a:tc vMerge="1">
                  <a:tcPr anchor="t" marL="90000" marR="90000">
                    <a:solidFill>
                      <a:srgbClr val="729fcf"/>
                    </a:solidFill>
                  </a:tcPr>
                </a:tc>
                <a:tc vMerge="1">
                  <a:tcPr anchor="t" marL="90000" marR="90000">
                    <a:solidFill>
                      <a:srgbClr val="729fcf"/>
                    </a:solidFill>
                  </a:tcPr>
                </a:tc>
              </a:tr>
              <a:tr h="1026000">
                <a:tc>
                  <a:txBody>
                    <a:bodyPr lIns="38520" rIns="38520" tIns="0" bIns="0" anchor="ctr">
                      <a:noAutofit/>
                    </a:bodyPr>
                    <a:p>
                      <a:pPr algn="ctr">
                        <a:lnSpc>
                          <a:spcPct val="107000"/>
                        </a:lnSpc>
                      </a:pPr>
                      <a:r>
                        <a:rPr b="0" lang="sk-SK" sz="900" spc="-1" strike="noStrike">
                          <a:solidFill>
                            <a:srgbClr val="ffffff"/>
                          </a:solidFill>
                          <a:latin typeface="Calibri"/>
                        </a:rPr>
                        <a:t>3.</a:t>
                      </a:r>
                      <a:endParaRPr b="0" lang="sk-SK" sz="900" spc="-1" strike="noStrike">
                        <a:latin typeface="Arial"/>
                      </a:endParaRPr>
                    </a:p>
                  </a:txBody>
                  <a:tcPr anchor="ctr" marL="38520" marR="38520">
                    <a:lnL w="12240">
                      <a:solidFill>
                        <a:srgbClr val="ffffff"/>
                      </a:solidFill>
                    </a:lnL>
                    <a:lnR w="12240">
                      <a:solidFill>
                        <a:srgbClr val="ffffff"/>
                      </a:solidFill>
                    </a:lnR>
                    <a:lnT w="12240">
                      <a:solidFill>
                        <a:srgbClr val="ffffff"/>
                      </a:solidFill>
                    </a:lnT>
                    <a:lnB w="12240">
                      <a:solidFill>
                        <a:srgbClr val="ffffff"/>
                      </a:solidFill>
                    </a:lnB>
                    <a:solidFill>
                      <a:srgbClr val="70ad47"/>
                    </a:solidFill>
                  </a:tcPr>
                </a:tc>
                <a:tc>
                  <a:txBody>
                    <a:bodyPr lIns="38520" rIns="38520" tIns="0" bIns="0" anchor="ctr">
                      <a:noAutofit/>
                    </a:bodyPr>
                    <a:p>
                      <a:pPr algn="ctr">
                        <a:lnSpc>
                          <a:spcPct val="107000"/>
                        </a:lnSpc>
                      </a:pPr>
                      <a:r>
                        <a:rPr b="0" lang="sk-SK" sz="900" spc="-1" strike="noStrike">
                          <a:solidFill>
                            <a:srgbClr val="000000"/>
                          </a:solidFill>
                          <a:latin typeface="Calibri"/>
                        </a:rPr>
                        <a:t>&gt; 10 ha</a:t>
                      </a:r>
                      <a:endParaRPr b="0" lang="sk-SK" sz="900" spc="-1" strike="noStrike">
                        <a:latin typeface="Arial"/>
                      </a:endParaRPr>
                    </a:p>
                  </a:txBody>
                  <a:tcPr anchor="ctr" marL="38520" marR="38520">
                    <a:lnL w="12240">
                      <a:solidFill>
                        <a:srgbClr val="ffffff"/>
                      </a:solidFill>
                    </a:lnL>
                    <a:lnR w="12240">
                      <a:solidFill>
                        <a:srgbClr val="ffffff"/>
                      </a:solidFill>
                    </a:lnR>
                    <a:lnT w="12240">
                      <a:solidFill>
                        <a:srgbClr val="ffffff"/>
                      </a:solidFill>
                    </a:lnT>
                    <a:lnB w="12240">
                      <a:solidFill>
                        <a:srgbClr val="ffffff"/>
                      </a:solidFill>
                    </a:lnB>
                    <a:solidFill>
                      <a:srgbClr val="ebf1e8"/>
                    </a:solidFill>
                  </a:tcPr>
                </a:tc>
                <a:tc>
                  <a:txBody>
                    <a:bodyPr lIns="38520" rIns="38520" tIns="0" bIns="0" anchor="ctr">
                      <a:noAutofit/>
                    </a:bodyPr>
                    <a:p>
                      <a:pPr algn="ctr">
                        <a:lnSpc>
                          <a:spcPct val="107000"/>
                        </a:lnSpc>
                      </a:pPr>
                      <a:r>
                        <a:rPr b="0" lang="sk-SK" sz="900" spc="-1" strike="noStrike">
                          <a:solidFill>
                            <a:srgbClr val="000000"/>
                          </a:solidFill>
                          <a:latin typeface="Calibri"/>
                        </a:rPr>
                        <a:t>≥ </a:t>
                      </a:r>
                      <a:r>
                        <a:rPr b="0" lang="sk-SK" sz="900" spc="-1" strike="noStrike">
                          <a:solidFill>
                            <a:srgbClr val="000000"/>
                          </a:solidFill>
                          <a:latin typeface="Calibri"/>
                        </a:rPr>
                        <a:t>50 % </a:t>
                      </a:r>
                      <a:endParaRPr b="0" lang="sk-SK" sz="900" spc="-1" strike="noStrike">
                        <a:latin typeface="Arial"/>
                      </a:endParaRPr>
                    </a:p>
                  </a:txBody>
                  <a:tcPr anchor="ctr" marL="38520" marR="38520">
                    <a:lnL w="12240">
                      <a:solidFill>
                        <a:srgbClr val="ffffff"/>
                      </a:solidFill>
                    </a:lnL>
                    <a:lnR w="12240">
                      <a:solidFill>
                        <a:srgbClr val="ffffff"/>
                      </a:solidFill>
                    </a:lnR>
                    <a:lnT w="12240">
                      <a:solidFill>
                        <a:srgbClr val="ffffff"/>
                      </a:solidFill>
                    </a:lnT>
                    <a:lnB w="12240">
                      <a:solidFill>
                        <a:srgbClr val="ffffff"/>
                      </a:solidFill>
                    </a:lnB>
                    <a:solidFill>
                      <a:srgbClr val="ebf1e8"/>
                    </a:solidFill>
                  </a:tcPr>
                </a:tc>
                <a:tc>
                  <a:txBody>
                    <a:bodyPr lIns="38520" rIns="38520" tIns="0" bIns="0" anchor="ctr">
                      <a:noAutofit/>
                    </a:bodyPr>
                    <a:p>
                      <a:pPr algn="ctr">
                        <a:lnSpc>
                          <a:spcPct val="107000"/>
                        </a:lnSpc>
                      </a:pPr>
                      <a:r>
                        <a:rPr b="0" lang="sk-SK" sz="900" spc="-1" strike="noStrike">
                          <a:solidFill>
                            <a:srgbClr val="000000"/>
                          </a:solidFill>
                          <a:latin typeface="Calibri"/>
                        </a:rPr>
                        <a:t>min. 25 %</a:t>
                      </a:r>
                      <a:endParaRPr b="0" lang="sk-SK" sz="900" spc="-1" strike="noStrike">
                        <a:latin typeface="Arial"/>
                      </a:endParaRPr>
                    </a:p>
                  </a:txBody>
                  <a:tcPr anchor="ctr" marL="38520" marR="38520">
                    <a:lnL w="12240">
                      <a:solidFill>
                        <a:srgbClr val="ffffff"/>
                      </a:solidFill>
                    </a:lnL>
                    <a:lnR w="12240">
                      <a:solidFill>
                        <a:srgbClr val="ffffff"/>
                      </a:solidFill>
                    </a:lnR>
                    <a:lnT w="12240">
                      <a:solidFill>
                        <a:srgbClr val="ffffff"/>
                      </a:solidFill>
                    </a:lnT>
                    <a:lnB w="12240">
                      <a:solidFill>
                        <a:srgbClr val="ffffff"/>
                      </a:solidFill>
                    </a:lnB>
                    <a:solidFill>
                      <a:srgbClr val="ebf1e8"/>
                    </a:solidFill>
                  </a:tcPr>
                </a:tc>
                <a:tc>
                  <a:txBody>
                    <a:bodyPr lIns="38520" rIns="38520" tIns="0" bIns="0" anchor="ctr">
                      <a:noAutofit/>
                    </a:bodyPr>
                    <a:p>
                      <a:pPr algn="ctr">
                        <a:lnSpc>
                          <a:spcPct val="107000"/>
                        </a:lnSpc>
                      </a:pPr>
                      <a:r>
                        <a:rPr b="0" lang="sk-SK" sz="900" spc="-1" strike="noStrike">
                          <a:solidFill>
                            <a:srgbClr val="000000"/>
                          </a:solidFill>
                          <a:latin typeface="Calibri"/>
                        </a:rPr>
                        <a:t>1 % </a:t>
                      </a:r>
                      <a:endParaRPr b="0" lang="sk-SK" sz="900" spc="-1" strike="noStrike">
                        <a:latin typeface="Arial"/>
                      </a:endParaRPr>
                    </a:p>
                    <a:p>
                      <a:pPr algn="ctr">
                        <a:lnSpc>
                          <a:spcPct val="107000"/>
                        </a:lnSpc>
                      </a:pPr>
                      <a:r>
                        <a:rPr b="0" lang="sk-SK" sz="900" spc="-1" strike="noStrike">
                          <a:solidFill>
                            <a:srgbClr val="000000"/>
                          </a:solidFill>
                          <a:latin typeface="Calibri"/>
                        </a:rPr>
                        <a:t>(+ postupné zvyšovanie)</a:t>
                      </a:r>
                      <a:endParaRPr b="0" lang="sk-SK" sz="900" spc="-1" strike="noStrike">
                        <a:latin typeface="Arial"/>
                      </a:endParaRPr>
                    </a:p>
                  </a:txBody>
                  <a:tcPr anchor="ctr" marL="38520" marR="38520">
                    <a:lnL w="12240">
                      <a:solidFill>
                        <a:srgbClr val="ffffff"/>
                      </a:solidFill>
                    </a:lnL>
                    <a:lnR w="12240">
                      <a:solidFill>
                        <a:srgbClr val="ffffff"/>
                      </a:solidFill>
                    </a:lnR>
                    <a:lnT w="12240">
                      <a:solidFill>
                        <a:srgbClr val="ffffff"/>
                      </a:solidFill>
                    </a:lnT>
                    <a:lnB w="12240">
                      <a:solidFill>
                        <a:srgbClr val="ffffff"/>
                      </a:solidFill>
                    </a:lnB>
                    <a:solidFill>
                      <a:srgbClr val="ebf1e8"/>
                    </a:solidFill>
                  </a:tcPr>
                </a:tc>
                <a:tc>
                  <a:txBody>
                    <a:bodyPr lIns="38520" rIns="38520" tIns="0" bIns="0" anchor="ctr">
                      <a:noAutofit/>
                    </a:bodyPr>
                    <a:p>
                      <a:pPr algn="ctr">
                        <a:lnSpc>
                          <a:spcPct val="107000"/>
                        </a:lnSpc>
                      </a:pPr>
                      <a:r>
                        <a:rPr b="0" lang="sk-SK" sz="900" spc="-1" strike="noStrike">
                          <a:solidFill>
                            <a:srgbClr val="000000"/>
                          </a:solidFill>
                          <a:latin typeface="Calibri"/>
                        </a:rPr>
                        <a:t>50 ha</a:t>
                      </a:r>
                      <a:endParaRPr b="0" lang="sk-SK" sz="900" spc="-1" strike="noStrike">
                        <a:latin typeface="Arial"/>
                      </a:endParaRPr>
                    </a:p>
                  </a:txBody>
                  <a:tcPr anchor="ctr" marL="38520" marR="38520">
                    <a:lnL w="12240">
                      <a:solidFill>
                        <a:srgbClr val="ffffff"/>
                      </a:solidFill>
                    </a:lnL>
                    <a:lnR w="12240">
                      <a:solidFill>
                        <a:srgbClr val="ffffff"/>
                      </a:solidFill>
                    </a:lnR>
                    <a:lnT w="12240">
                      <a:solidFill>
                        <a:srgbClr val="ffffff"/>
                      </a:solidFill>
                    </a:lnT>
                    <a:lnB w="12240">
                      <a:solidFill>
                        <a:srgbClr val="ffffff"/>
                      </a:solidFill>
                    </a:lnB>
                    <a:solidFill>
                      <a:srgbClr val="ebf1e8"/>
                    </a:solidFill>
                  </a:tcPr>
                </a:tc>
                <a:tc>
                  <a:txBody>
                    <a:bodyPr lIns="38520" rIns="38520" tIns="0" bIns="0" anchor="ctr">
                      <a:noAutofit/>
                    </a:bodyPr>
                    <a:p>
                      <a:pPr algn="ctr">
                        <a:lnSpc>
                          <a:spcPct val="107000"/>
                        </a:lnSpc>
                      </a:pPr>
                      <a:r>
                        <a:rPr b="0" lang="sk-SK" sz="900" spc="-1" strike="noStrike">
                          <a:solidFill>
                            <a:srgbClr val="000000"/>
                          </a:solidFill>
                          <a:latin typeface="Calibri"/>
                        </a:rPr>
                        <a:t>min. 15 %</a:t>
                      </a:r>
                      <a:endParaRPr b="0" lang="sk-SK" sz="900" spc="-1" strike="noStrike">
                        <a:latin typeface="Arial"/>
                      </a:endParaRPr>
                    </a:p>
                  </a:txBody>
                  <a:tcPr anchor="ctr" marL="38520" marR="38520">
                    <a:lnL w="12240">
                      <a:solidFill>
                        <a:srgbClr val="ffffff"/>
                      </a:solidFill>
                    </a:lnL>
                    <a:lnR w="12240">
                      <a:solidFill>
                        <a:srgbClr val="ffffff"/>
                      </a:solidFill>
                    </a:lnR>
                    <a:lnT w="12240">
                      <a:solidFill>
                        <a:srgbClr val="ffffff"/>
                      </a:solidFill>
                    </a:lnT>
                    <a:lnB w="12240">
                      <a:solidFill>
                        <a:srgbClr val="ffffff"/>
                      </a:solidFill>
                    </a:lnB>
                    <a:solidFill>
                      <a:srgbClr val="ebf1e8"/>
                    </a:solidFill>
                  </a:tcPr>
                </a:tc>
                <a:tc>
                  <a:txBody>
                    <a:bodyPr lIns="38520" rIns="38520" tIns="0" bIns="0" anchor="ctr">
                      <a:noAutofit/>
                    </a:bodyPr>
                    <a:p>
                      <a:pPr algn="ctr">
                        <a:lnSpc>
                          <a:spcPct val="107000"/>
                        </a:lnSpc>
                      </a:pPr>
                      <a:r>
                        <a:rPr b="0" lang="sk-SK" sz="900" spc="-1" strike="noStrike">
                          <a:solidFill>
                            <a:srgbClr val="000000"/>
                          </a:solidFill>
                          <a:latin typeface="Calibri"/>
                        </a:rPr>
                        <a:t>min. 10 % pasenie + min. 10 % odložené kosenie na nepasenej ploche</a:t>
                      </a:r>
                      <a:endParaRPr b="0" lang="sk-SK" sz="900" spc="-1" strike="noStrike">
                        <a:latin typeface="Arial"/>
                      </a:endParaRPr>
                    </a:p>
                  </a:txBody>
                  <a:tcPr anchor="ctr" marL="38520" marR="38520">
                    <a:lnL w="12240">
                      <a:solidFill>
                        <a:srgbClr val="ffffff"/>
                      </a:solidFill>
                    </a:lnL>
                    <a:lnR w="12240">
                      <a:solidFill>
                        <a:srgbClr val="ffffff"/>
                      </a:solidFill>
                    </a:lnR>
                    <a:lnT w="12240">
                      <a:solidFill>
                        <a:srgbClr val="ffffff"/>
                      </a:solidFill>
                    </a:lnT>
                    <a:lnB w="12240">
                      <a:solidFill>
                        <a:srgbClr val="ffffff"/>
                      </a:solidFill>
                    </a:lnB>
                    <a:solidFill>
                      <a:srgbClr val="ebf1e8"/>
                    </a:solidFill>
                  </a:tcPr>
                </a:tc>
                <a:tc>
                  <a:txBody>
                    <a:bodyPr lIns="38520" rIns="38520" tIns="0" bIns="0" anchor="ctr">
                      <a:noAutofit/>
                    </a:bodyPr>
                    <a:p>
                      <a:pPr algn="ctr">
                        <a:lnSpc>
                          <a:spcPct val="107000"/>
                        </a:lnSpc>
                        <a:spcAft>
                          <a:spcPts val="1199"/>
                        </a:spcAft>
                      </a:pPr>
                      <a:r>
                        <a:rPr b="0" lang="sk-SK" sz="900" spc="-1" strike="noStrike">
                          <a:solidFill>
                            <a:srgbClr val="000000"/>
                          </a:solidFill>
                          <a:latin typeface="Calibri"/>
                        </a:rPr>
                        <a:t>min. každé druhé medziradie</a:t>
                      </a:r>
                      <a:endParaRPr b="0" lang="sk-SK" sz="900" spc="-1" strike="noStrike">
                        <a:latin typeface="Arial"/>
                      </a:endParaRPr>
                    </a:p>
                  </a:txBody>
                  <a:tcPr anchor="ctr" marL="38520" marR="38520">
                    <a:lnL w="12240">
                      <a:solidFill>
                        <a:srgbClr val="ffffff"/>
                      </a:solidFill>
                    </a:lnL>
                    <a:lnR w="12240">
                      <a:solidFill>
                        <a:srgbClr val="ffffff"/>
                      </a:solidFill>
                    </a:lnR>
                    <a:lnT w="12240">
                      <a:solidFill>
                        <a:srgbClr val="ffffff"/>
                      </a:solidFill>
                    </a:lnT>
                    <a:lnB w="12240">
                      <a:solidFill>
                        <a:srgbClr val="ffffff"/>
                      </a:solidFill>
                    </a:lnB>
                    <a:solidFill>
                      <a:srgbClr val="ebf1e8"/>
                    </a:solidFill>
                  </a:tcPr>
                </a:tc>
                <a:tc>
                  <a:txBody>
                    <a:bodyPr lIns="38520" rIns="38520" tIns="0" bIns="0" anchor="ctr">
                      <a:noAutofit/>
                    </a:bodyPr>
                    <a:p>
                      <a:pPr algn="ctr">
                        <a:lnSpc>
                          <a:spcPct val="107000"/>
                        </a:lnSpc>
                        <a:spcAft>
                          <a:spcPts val="1199"/>
                        </a:spcAft>
                      </a:pPr>
                      <a:r>
                        <a:rPr b="0" lang="sk-SK" sz="900" spc="-1" strike="noStrike">
                          <a:solidFill>
                            <a:srgbClr val="000000"/>
                          </a:solidFill>
                          <a:latin typeface="Calibri"/>
                        </a:rPr>
                        <a:t>prevencia expanzívnych druhov</a:t>
                      </a:r>
                      <a:endParaRPr b="0" lang="sk-SK" sz="900" spc="-1" strike="noStrike">
                        <a:latin typeface="Arial"/>
                      </a:endParaRPr>
                    </a:p>
                  </a:txBody>
                  <a:tcPr anchor="ctr" marL="38520" marR="38520">
                    <a:lnL w="12240">
                      <a:solidFill>
                        <a:srgbClr val="ffffff"/>
                      </a:solidFill>
                    </a:lnL>
                    <a:lnR w="12240">
                      <a:solidFill>
                        <a:srgbClr val="ffffff"/>
                      </a:solidFill>
                    </a:lnR>
                    <a:lnT w="12240">
                      <a:solidFill>
                        <a:srgbClr val="ffffff"/>
                      </a:solidFill>
                    </a:lnT>
                    <a:lnB w="12240">
                      <a:solidFill>
                        <a:srgbClr val="ffffff"/>
                      </a:solidFill>
                    </a:lnB>
                    <a:solidFill>
                      <a:srgbClr val="ebf1e8"/>
                    </a:solidFill>
                  </a:tcPr>
                </a:tc>
              </a:tr>
            </a:tbl>
          </a:graphicData>
        </a:graphic>
      </p:graphicFrame>
    </p:spTree>
  </p:cSld>
  <mc:AlternateContent>
    <mc:Choice Requires="p14">
      <p:transition spd="slow" p14:dur="2000"/>
    </mc:Choice>
    <mc:Fallback>
      <p:transition spd="slow"/>
    </mc:Fallback>
  </mc:AlternateContent>
</p:sld>
</file>

<file path=ppt/slides/slide1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53" name="Zástupný objekt pre obsah 6"/>
          <p:cNvSpPr/>
          <p:nvPr/>
        </p:nvSpPr>
        <p:spPr>
          <a:xfrm>
            <a:off x="559440" y="2172240"/>
            <a:ext cx="10515240" cy="4266000"/>
          </a:xfrm>
          <a:prstGeom prst="rect">
            <a:avLst/>
          </a:prstGeom>
          <a:noFill/>
          <a:ln w="0">
            <a:noFill/>
          </a:ln>
        </p:spPr>
        <p:style>
          <a:lnRef idx="0"/>
          <a:fillRef idx="0"/>
          <a:effectRef idx="0"/>
          <a:fontRef idx="minor"/>
        </p:style>
        <p:txBody>
          <a:bodyPr anchor="t">
            <a:normAutofit fontScale="69000"/>
          </a:bodyPr>
          <a:p>
            <a:pPr marL="457200">
              <a:lnSpc>
                <a:spcPct val="90000"/>
              </a:lnSpc>
              <a:spcBef>
                <a:spcPts val="499"/>
              </a:spcBef>
              <a:tabLst>
                <a:tab algn="l" pos="0"/>
              </a:tabLst>
            </a:pPr>
            <a:r>
              <a:rPr b="1" lang="sk-SK" sz="2800" spc="-1" strike="noStrike">
                <a:solidFill>
                  <a:srgbClr val="000000"/>
                </a:solidFill>
                <a:latin typeface="Calibri"/>
              </a:rPr>
              <a:t>Prijímateľ je v kalendárnom roku na výmere 25 % ornej pôdy, na ktorej sa nenachádzajú trávy a iné bylinné krmoviny, viacročné krmoviny alebo pôda ležiaca úhorom s porastom obhospodarovaná podľa pravidiel eko-schémy povinný uplatniť tieto postupy, resp. ich kombináciu</a:t>
            </a:r>
            <a:endParaRPr b="0" lang="sk-SK" sz="2800" spc="-1" strike="noStrike">
              <a:latin typeface="Arial"/>
            </a:endParaRPr>
          </a:p>
          <a:p>
            <a:pPr lvl="1" marL="914400" indent="-457200">
              <a:lnSpc>
                <a:spcPct val="90000"/>
              </a:lnSpc>
              <a:spcBef>
                <a:spcPts val="499"/>
              </a:spcBef>
              <a:buClr>
                <a:srgbClr val="70ad47"/>
              </a:buClr>
              <a:buFont typeface="Wingdings" charset="2"/>
              <a:buChar char=""/>
              <a:tabLst>
                <a:tab algn="l" pos="0"/>
              </a:tabLst>
            </a:pPr>
            <a:r>
              <a:rPr b="0" lang="sk-SK" sz="2800" spc="-1" strike="noStrike">
                <a:solidFill>
                  <a:srgbClr val="000000"/>
                </a:solidFill>
                <a:latin typeface="Calibri"/>
              </a:rPr>
              <a:t>Aplikovať maštaľný hnoj od 20t/ha do 40t/ha, zapracovať do 12 h</a:t>
            </a:r>
            <a:endParaRPr b="0" lang="sk-SK" sz="2800" spc="-1" strike="noStrike">
              <a:latin typeface="Arial"/>
            </a:endParaRPr>
          </a:p>
          <a:p>
            <a:pPr lvl="1" marL="914400" indent="-457200">
              <a:lnSpc>
                <a:spcPct val="90000"/>
              </a:lnSpc>
              <a:spcBef>
                <a:spcPts val="499"/>
              </a:spcBef>
              <a:buClr>
                <a:srgbClr val="70ad47"/>
              </a:buClr>
              <a:buFont typeface="Wingdings" charset="2"/>
              <a:buChar char=""/>
              <a:tabLst>
                <a:tab algn="l" pos="0"/>
              </a:tabLst>
            </a:pPr>
            <a:r>
              <a:rPr b="0" lang="sk-SK" sz="2800" spc="-1" strike="noStrike">
                <a:solidFill>
                  <a:srgbClr val="000000"/>
                </a:solidFill>
                <a:latin typeface="Calibri"/>
              </a:rPr>
              <a:t>Pestovanie medziplodín pre účely zeleného hnojenia (zo zoznamu). Zmesi medziplodín musia byť na ploche prítomné najmenej desať týždňov od výsevu, medziplodiny je potrebné vysiať do 30. septembra príslušného kalendárneho roka, na ploche medziplodín prijímateľ nesmie používať hnojivá a prípravky na ochranu rastlín, nesmú byť mechanicky ani chemicky likvidované. Za zmes medziplodín sa považuje zmes, ktorá obsahuje najviac 90 % jednej z plodín zo zoznamu</a:t>
            </a:r>
            <a:endParaRPr b="0" lang="sk-SK" sz="2800" spc="-1" strike="noStrike">
              <a:latin typeface="Arial"/>
            </a:endParaRPr>
          </a:p>
          <a:p>
            <a:pPr lvl="1" marL="914400" indent="-457200">
              <a:lnSpc>
                <a:spcPct val="90000"/>
              </a:lnSpc>
              <a:spcBef>
                <a:spcPts val="499"/>
              </a:spcBef>
              <a:buClr>
                <a:srgbClr val="70ad47"/>
              </a:buClr>
              <a:buFont typeface="Wingdings" charset="2"/>
              <a:buChar char=""/>
              <a:tabLst>
                <a:tab algn="l" pos="0"/>
              </a:tabLst>
            </a:pPr>
            <a:r>
              <a:rPr b="0" lang="sk-SK" sz="2800" spc="-1" strike="noStrike">
                <a:solidFill>
                  <a:srgbClr val="000000"/>
                </a:solidFill>
                <a:latin typeface="Calibri"/>
              </a:rPr>
              <a:t>Aplikácia kompostu od 20t/ha do 75t/ha</a:t>
            </a:r>
            <a:endParaRPr b="0" lang="sk-SK" sz="2800" spc="-1" strike="noStrike">
              <a:latin typeface="Arial"/>
            </a:endParaRPr>
          </a:p>
          <a:p>
            <a:pPr lvl="1" marL="914400" indent="-457200">
              <a:lnSpc>
                <a:spcPct val="90000"/>
              </a:lnSpc>
              <a:spcBef>
                <a:spcPts val="499"/>
              </a:spcBef>
              <a:buClr>
                <a:srgbClr val="70ad47"/>
              </a:buClr>
              <a:buFont typeface="Wingdings" charset="2"/>
              <a:buChar char=""/>
              <a:tabLst>
                <a:tab algn="l" pos="0"/>
              </a:tabLst>
            </a:pPr>
            <a:r>
              <a:rPr b="0" lang="sk-SK" sz="2800" spc="-1" strike="noStrike">
                <a:solidFill>
                  <a:srgbClr val="000000"/>
                </a:solidFill>
                <a:latin typeface="Calibri"/>
              </a:rPr>
              <a:t>Aplikácia slamy; za slamu sa považujú nadzemné pozberové zvyšky (nielen strnisko) pšenice, raže, ovsa, tritikale, jačmeňa, kapusty repkovej pravej pestovanej na semeno, bôbu obyčajného pestovaného na zrno, horčice bielej pestovanej na semeno, slnečnice ročnej pestovanej na semeno, maku siateho pestovaného na semeno, kukurice pestovanej na zrno, osivo a hrachu siateho</a:t>
            </a:r>
            <a:endParaRPr b="0" lang="sk-SK" sz="2800" spc="-1" strike="noStrike">
              <a:latin typeface="Arial"/>
            </a:endParaRPr>
          </a:p>
        </p:txBody>
      </p:sp>
      <p:pic>
        <p:nvPicPr>
          <p:cNvPr id="254" name="Obrázok 9" descr=""/>
          <p:cNvPicPr/>
          <p:nvPr/>
        </p:nvPicPr>
        <p:blipFill>
          <a:blip r:embed="rId1"/>
          <a:stretch/>
        </p:blipFill>
        <p:spPr>
          <a:xfrm>
            <a:off x="9783000" y="5533200"/>
            <a:ext cx="2408760" cy="1324440"/>
          </a:xfrm>
          <a:prstGeom prst="rect">
            <a:avLst/>
          </a:prstGeom>
          <a:ln w="0">
            <a:noFill/>
          </a:ln>
        </p:spPr>
      </p:pic>
      <p:sp>
        <p:nvSpPr>
          <p:cNvPr id="255" name="BlokTextu 5"/>
          <p:cNvSpPr/>
          <p:nvPr/>
        </p:nvSpPr>
        <p:spPr>
          <a:xfrm>
            <a:off x="559440" y="153000"/>
            <a:ext cx="9170280" cy="91332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1" lang="sk-SK" sz="5400" spc="-1" strike="noStrike">
                <a:solidFill>
                  <a:srgbClr val="ffffff"/>
                </a:solidFill>
                <a:latin typeface="Calibri"/>
              </a:rPr>
              <a:t>Xxxxxx</a:t>
            </a:r>
            <a:endParaRPr b="0" lang="sk-SK" sz="5400" spc="-1" strike="noStrike">
              <a:latin typeface="Arial"/>
            </a:endParaRPr>
          </a:p>
        </p:txBody>
      </p:sp>
      <p:pic>
        <p:nvPicPr>
          <p:cNvPr id="256" name="Obrázok 6" descr=""/>
          <p:cNvPicPr/>
          <p:nvPr/>
        </p:nvPicPr>
        <p:blipFill>
          <a:blip r:embed="rId2"/>
          <a:stretch/>
        </p:blipFill>
        <p:spPr>
          <a:xfrm>
            <a:off x="0" y="0"/>
            <a:ext cx="10200960" cy="2152440"/>
          </a:xfrm>
          <a:prstGeom prst="rect">
            <a:avLst/>
          </a:prstGeom>
          <a:ln w="0">
            <a:noFill/>
          </a:ln>
        </p:spPr>
      </p:pic>
      <p:sp>
        <p:nvSpPr>
          <p:cNvPr id="257" name="Obdĺžnik 2"/>
          <p:cNvSpPr/>
          <p:nvPr/>
        </p:nvSpPr>
        <p:spPr>
          <a:xfrm>
            <a:off x="756360" y="153000"/>
            <a:ext cx="9879120" cy="63900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1" lang="sk-SK" sz="3600" spc="-1" strike="noStrike">
                <a:solidFill>
                  <a:srgbClr val="ffffff"/>
                </a:solidFill>
                <a:latin typeface="Calibri"/>
              </a:rPr>
              <a:t>Zlepšenie štruktúry ornej pôdy</a:t>
            </a:r>
            <a:endParaRPr b="0" lang="sk-SK" sz="3600" spc="-1" strike="noStrike">
              <a:latin typeface="Arial"/>
            </a:endParaRPr>
          </a:p>
        </p:txBody>
      </p:sp>
      <p:sp>
        <p:nvSpPr>
          <p:cNvPr id="258" name="Obdĺžnik 1"/>
          <p:cNvSpPr/>
          <p:nvPr/>
        </p:nvSpPr>
        <p:spPr>
          <a:xfrm>
            <a:off x="756360" y="2405160"/>
            <a:ext cx="9226800" cy="369000"/>
          </a:xfrm>
          <a:prstGeom prst="rect">
            <a:avLst/>
          </a:prstGeom>
          <a:noFill/>
          <a:ln w="0">
            <a:noFill/>
          </a:ln>
        </p:spPr>
        <p:style>
          <a:lnRef idx="0"/>
          <a:fillRef idx="0"/>
          <a:effectRef idx="0"/>
          <a:fontRef idx="minor"/>
        </p:style>
      </p:sp>
    </p:spTree>
  </p:cSld>
  <mc:AlternateContent>
    <mc:Choice Requires="p14">
      <p:transition spd="slow" p14:dur="2000"/>
    </mc:Choice>
    <mc:Fallback>
      <p:transition spd="slow"/>
    </mc:Fallback>
  </mc:AlternateContent>
</p:sld>
</file>

<file path=ppt/slides/slide1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59" name="Zástupný objekt pre obsah 6"/>
          <p:cNvSpPr/>
          <p:nvPr/>
        </p:nvSpPr>
        <p:spPr>
          <a:xfrm>
            <a:off x="640080" y="2230560"/>
            <a:ext cx="10515240" cy="4266000"/>
          </a:xfrm>
          <a:prstGeom prst="rect">
            <a:avLst/>
          </a:prstGeom>
          <a:noFill/>
          <a:ln w="0">
            <a:noFill/>
          </a:ln>
        </p:spPr>
        <p:style>
          <a:lnRef idx="0"/>
          <a:fillRef idx="0"/>
          <a:effectRef idx="0"/>
          <a:fontRef idx="minor"/>
        </p:style>
        <p:txBody>
          <a:bodyPr anchor="t">
            <a:normAutofit fontScale="67000"/>
          </a:bodyPr>
          <a:p>
            <a:pPr>
              <a:lnSpc>
                <a:spcPct val="90000"/>
              </a:lnSpc>
              <a:spcBef>
                <a:spcPts val="1001"/>
              </a:spcBef>
              <a:tabLst>
                <a:tab algn="l" pos="0"/>
              </a:tabLst>
            </a:pPr>
            <a:r>
              <a:rPr b="1" lang="sk-SK" sz="2400" spc="-1" strike="noStrike">
                <a:solidFill>
                  <a:srgbClr val="000000"/>
                </a:solidFill>
                <a:latin typeface="Calibri"/>
              </a:rPr>
              <a:t>Prijímateľ je v roku podania žiadosti povinný na ploche ornej pôdy vyčleniť neproduktívne prvky a plochy nad rámec minimálneho podielu plochy podľa GAEC 8</a:t>
            </a:r>
            <a:endParaRPr b="0" lang="sk-SK" sz="2400" spc="-1" strike="noStrike">
              <a:latin typeface="Arial"/>
            </a:endParaRPr>
          </a:p>
          <a:p>
            <a:pPr marL="343080" indent="-343080">
              <a:lnSpc>
                <a:spcPct val="90000"/>
              </a:lnSpc>
              <a:spcBef>
                <a:spcPts val="1001"/>
              </a:spcBef>
              <a:buClr>
                <a:srgbClr val="70ad47"/>
              </a:buClr>
              <a:buFont typeface="Wingdings" charset="2"/>
              <a:buChar char=""/>
              <a:tabLst>
                <a:tab algn="l" pos="0"/>
              </a:tabLst>
            </a:pPr>
            <a:r>
              <a:rPr b="0" lang="sk-SK" sz="2400" spc="-1" strike="noStrike">
                <a:solidFill>
                  <a:srgbClr val="000000"/>
                </a:solidFill>
                <a:latin typeface="Calibri"/>
              </a:rPr>
              <a:t>Ako základ (baseline) pre eko-schému je možné využiť len 1. možnosť v rámci požiadavky na minimálny podiel podľa GAEC 8 (t. j. najmenej 4 % ornej pôdy na úrovni poľnohospodárskeho podniku venovanej neprodukčným plochám a prvkom vrátane pôdy ležiacej úhorom), ako baseline nie je možné využiť 2. možnosť (najmenej 7 % ornej pôdy na úrovni poľnohospodárskeho podniku, ak zahŕňa aj medziplodiny alebo plodiny viažuce dusík, pestované bez použitia prípravkov na ochranu rastlín, z čoho 3 % tvorí pôda ležiaca úhorom alebo neprodukčné prvky)</a:t>
            </a:r>
            <a:endParaRPr b="0" lang="sk-SK" sz="2400" spc="-1" strike="noStrike">
              <a:latin typeface="Arial"/>
            </a:endParaRPr>
          </a:p>
          <a:p>
            <a:pPr marL="343080" indent="-343080">
              <a:lnSpc>
                <a:spcPct val="90000"/>
              </a:lnSpc>
              <a:spcBef>
                <a:spcPts val="1001"/>
              </a:spcBef>
              <a:buClr>
                <a:srgbClr val="70ad47"/>
              </a:buClr>
              <a:buFont typeface="Wingdings" charset="2"/>
              <a:buChar char=""/>
              <a:tabLst>
                <a:tab algn="l" pos="0"/>
              </a:tabLst>
            </a:pPr>
            <a:r>
              <a:rPr b="1" lang="sk-SK" sz="2400" spc="-1" strike="noStrike">
                <a:solidFill>
                  <a:srgbClr val="000000"/>
                </a:solidFill>
                <a:latin typeface="Calibri"/>
              </a:rPr>
              <a:t>Neproduktívne prvky a plochy na úrovni zodpovedajúcej najmenej 1 % výmery plochy OP (postupné ročné navýšenie o 0,2 % od r. 2024)</a:t>
            </a:r>
            <a:r>
              <a:rPr b="1" lang="sk-SK" sz="2800" spc="-1" strike="noStrike">
                <a:solidFill>
                  <a:srgbClr val="000000"/>
                </a:solidFill>
                <a:latin typeface="Calibri"/>
              </a:rPr>
              <a:t> </a:t>
            </a:r>
            <a:endParaRPr b="0" lang="sk-SK" sz="2800" spc="-1" strike="noStrike">
              <a:latin typeface="Arial"/>
            </a:endParaRPr>
          </a:p>
          <a:p>
            <a:pPr marL="343080" indent="-343080">
              <a:lnSpc>
                <a:spcPct val="90000"/>
              </a:lnSpc>
              <a:spcBef>
                <a:spcPts val="1001"/>
              </a:spcBef>
              <a:buClr>
                <a:srgbClr val="70ad47"/>
              </a:buClr>
              <a:buFont typeface="Wingdings" charset="2"/>
              <a:buChar char=""/>
              <a:tabLst>
                <a:tab algn="l" pos="0"/>
              </a:tabLst>
            </a:pPr>
            <a:r>
              <a:rPr b="1" lang="sk-SK" sz="2400" spc="-1" strike="noStrike">
                <a:solidFill>
                  <a:srgbClr val="000000"/>
                </a:solidFill>
                <a:latin typeface="Calibri"/>
              </a:rPr>
              <a:t>3,5 % výmery  plochy ornej pôdy v CHÚ</a:t>
            </a:r>
            <a:endParaRPr b="0" lang="sk-SK" sz="2400" spc="-1" strike="noStrike">
              <a:latin typeface="Arial"/>
            </a:endParaRPr>
          </a:p>
          <a:p>
            <a:pPr>
              <a:lnSpc>
                <a:spcPct val="90000"/>
              </a:lnSpc>
              <a:spcBef>
                <a:spcPts val="1001"/>
              </a:spcBef>
              <a:tabLst>
                <a:tab algn="l" pos="0"/>
              </a:tabLst>
            </a:pPr>
            <a:r>
              <a:rPr b="1" lang="sk-SK" sz="2400" spc="-1" strike="noStrike">
                <a:solidFill>
                  <a:srgbClr val="000000"/>
                </a:solidFill>
                <a:latin typeface="Calibri"/>
              </a:rPr>
              <a:t>Prijímateľ je oprávnený použiť na účely dodržania postupu: </a:t>
            </a:r>
            <a:endParaRPr b="0" lang="sk-SK" sz="2400" spc="-1" strike="noStrike">
              <a:latin typeface="Arial"/>
            </a:endParaRPr>
          </a:p>
          <a:p>
            <a:pPr marL="343080" indent="-343080">
              <a:lnSpc>
                <a:spcPct val="90000"/>
              </a:lnSpc>
              <a:spcBef>
                <a:spcPts val="1001"/>
              </a:spcBef>
              <a:buClr>
                <a:srgbClr val="70ad47"/>
              </a:buClr>
              <a:buFont typeface="Wingdings" charset="2"/>
              <a:buChar char=""/>
              <a:tabLst>
                <a:tab algn="l" pos="0"/>
              </a:tabLst>
            </a:pPr>
            <a:r>
              <a:rPr b="0" lang="sk-SK" sz="2400" spc="-1" strike="noStrike">
                <a:solidFill>
                  <a:srgbClr val="000000"/>
                </a:solidFill>
                <a:latin typeface="Calibri"/>
              </a:rPr>
              <a:t>neproduktívne prvky a plochy, ktoré je možné použiť na splnenie minimálneho podielu podľa GAEC 8 (pôda ležiaca úhorom s porastom, terasa, živý plot, samostatne stojaci strom, stromy v rade, skupina stromov, húština v poli, malý rybník, malá mokraď, nárazníková zóna, medza, potok) </a:t>
            </a:r>
            <a:endParaRPr b="0" lang="sk-SK" sz="2400" spc="-1" strike="noStrike">
              <a:latin typeface="Arial"/>
            </a:endParaRPr>
          </a:p>
          <a:p>
            <a:pPr marL="343080" indent="-343080">
              <a:lnSpc>
                <a:spcPct val="90000"/>
              </a:lnSpc>
              <a:spcBef>
                <a:spcPts val="1001"/>
              </a:spcBef>
              <a:buClr>
                <a:srgbClr val="70ad47"/>
              </a:buClr>
              <a:buFont typeface="Wingdings" charset="2"/>
              <a:buChar char=""/>
              <a:tabLst>
                <a:tab algn="l" pos="0"/>
              </a:tabLst>
            </a:pPr>
            <a:r>
              <a:rPr b="0" lang="sk-SK" sz="2400" spc="-1" strike="noStrike">
                <a:solidFill>
                  <a:srgbClr val="000000"/>
                </a:solidFill>
                <a:latin typeface="Calibri"/>
              </a:rPr>
              <a:t>iné prvky, ktoré sú súčasťou hektára, na ktorý možno poskytnúť podporu (bylinné políčka, priekopy)</a:t>
            </a:r>
            <a:endParaRPr b="0" lang="sk-SK" sz="2400" spc="-1" strike="noStrike">
              <a:latin typeface="Arial"/>
            </a:endParaRPr>
          </a:p>
          <a:p>
            <a:pPr marL="343080" indent="-343080">
              <a:lnSpc>
                <a:spcPct val="90000"/>
              </a:lnSpc>
              <a:spcBef>
                <a:spcPts val="1001"/>
              </a:spcBef>
              <a:buClr>
                <a:srgbClr val="70ad47"/>
              </a:buClr>
              <a:buFont typeface="Wingdings" charset="2"/>
              <a:buChar char=""/>
              <a:tabLst>
                <a:tab algn="l" pos="0"/>
              </a:tabLst>
            </a:pPr>
            <a:r>
              <a:rPr b="0" lang="sk-SK" sz="2400" spc="-1" strike="noStrike">
                <a:solidFill>
                  <a:srgbClr val="000000"/>
                </a:solidFill>
                <a:latin typeface="Calibri"/>
              </a:rPr>
              <a:t>biopásy vytvorené v rámci postupu </a:t>
            </a:r>
            <a:r>
              <a:rPr b="0" lang="pl-PL" sz="2400" spc="-1" strike="noStrike">
                <a:solidFill>
                  <a:srgbClr val="000000"/>
                </a:solidFill>
                <a:latin typeface="Calibri"/>
              </a:rPr>
              <a:t>Dodržanie najväčšej výmery ornej pôdy</a:t>
            </a:r>
            <a:endParaRPr b="0" lang="sk-SK" sz="2400" spc="-1" strike="noStrike">
              <a:latin typeface="Arial"/>
            </a:endParaRPr>
          </a:p>
          <a:p>
            <a:pPr>
              <a:lnSpc>
                <a:spcPct val="90000"/>
              </a:lnSpc>
              <a:spcBef>
                <a:spcPts val="1001"/>
              </a:spcBef>
              <a:tabLst>
                <a:tab algn="l" pos="0"/>
              </a:tabLst>
            </a:pPr>
            <a:endParaRPr b="0" lang="sk-SK" sz="2400" spc="-1" strike="noStrike">
              <a:latin typeface="Arial"/>
            </a:endParaRPr>
          </a:p>
        </p:txBody>
      </p:sp>
      <p:pic>
        <p:nvPicPr>
          <p:cNvPr id="260" name="Obrázok 9" descr=""/>
          <p:cNvPicPr/>
          <p:nvPr/>
        </p:nvPicPr>
        <p:blipFill>
          <a:blip r:embed="rId1"/>
          <a:stretch/>
        </p:blipFill>
        <p:spPr>
          <a:xfrm>
            <a:off x="9783000" y="5533200"/>
            <a:ext cx="2408760" cy="1324440"/>
          </a:xfrm>
          <a:prstGeom prst="rect">
            <a:avLst/>
          </a:prstGeom>
          <a:ln w="0">
            <a:noFill/>
          </a:ln>
        </p:spPr>
      </p:pic>
      <p:sp>
        <p:nvSpPr>
          <p:cNvPr id="261" name="BlokTextu 5"/>
          <p:cNvSpPr/>
          <p:nvPr/>
        </p:nvSpPr>
        <p:spPr>
          <a:xfrm>
            <a:off x="559440" y="153000"/>
            <a:ext cx="9170280" cy="91332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1" lang="sk-SK" sz="5400" spc="-1" strike="noStrike">
                <a:solidFill>
                  <a:srgbClr val="ffffff"/>
                </a:solidFill>
                <a:latin typeface="Calibri"/>
              </a:rPr>
              <a:t>Xxxxxx</a:t>
            </a:r>
            <a:endParaRPr b="0" lang="sk-SK" sz="5400" spc="-1" strike="noStrike">
              <a:latin typeface="Arial"/>
            </a:endParaRPr>
          </a:p>
        </p:txBody>
      </p:sp>
      <p:pic>
        <p:nvPicPr>
          <p:cNvPr id="262" name="Obrázok 6" descr=""/>
          <p:cNvPicPr/>
          <p:nvPr/>
        </p:nvPicPr>
        <p:blipFill>
          <a:blip r:embed="rId2"/>
          <a:stretch/>
        </p:blipFill>
        <p:spPr>
          <a:xfrm>
            <a:off x="0" y="0"/>
            <a:ext cx="10200960" cy="2152440"/>
          </a:xfrm>
          <a:prstGeom prst="rect">
            <a:avLst/>
          </a:prstGeom>
          <a:ln w="0">
            <a:noFill/>
          </a:ln>
        </p:spPr>
      </p:pic>
      <p:sp>
        <p:nvSpPr>
          <p:cNvPr id="263" name="Obdĺžnik 2"/>
          <p:cNvSpPr/>
          <p:nvPr/>
        </p:nvSpPr>
        <p:spPr>
          <a:xfrm>
            <a:off x="756360" y="153000"/>
            <a:ext cx="9879120" cy="69984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1" lang="sk-SK" sz="4000" spc="-1" strike="noStrike">
                <a:solidFill>
                  <a:srgbClr val="ffffff"/>
                </a:solidFill>
                <a:latin typeface="Calibri"/>
              </a:rPr>
              <a:t>Neproduktívne prvky a plochy (1/2)</a:t>
            </a:r>
            <a:endParaRPr b="0" lang="sk-SK" sz="4000" spc="-1" strike="noStrike">
              <a:latin typeface="Arial"/>
            </a:endParaRPr>
          </a:p>
        </p:txBody>
      </p:sp>
      <p:sp>
        <p:nvSpPr>
          <p:cNvPr id="264" name="Obdĺžnik 1"/>
          <p:cNvSpPr/>
          <p:nvPr/>
        </p:nvSpPr>
        <p:spPr>
          <a:xfrm>
            <a:off x="756360" y="2405160"/>
            <a:ext cx="9226800" cy="369000"/>
          </a:xfrm>
          <a:prstGeom prst="rect">
            <a:avLst/>
          </a:prstGeom>
          <a:noFill/>
          <a:ln w="0">
            <a:noFill/>
          </a:ln>
        </p:spPr>
        <p:style>
          <a:lnRef idx="0"/>
          <a:fillRef idx="0"/>
          <a:effectRef idx="0"/>
          <a:fontRef idx="minor"/>
        </p:style>
      </p:sp>
    </p:spTree>
  </p:cSld>
  <mc:AlternateContent>
    <mc:Choice Requires="p14">
      <p:transition spd="slow" p14:dur="2000"/>
    </mc:Choice>
    <mc:Fallback>
      <p:transition spd="slow"/>
    </mc:Fallback>
  </mc:AlternateContent>
</p:sld>
</file>

<file path=ppt/slides/slide1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65" name="Zástupný objekt pre obsah 6"/>
          <p:cNvSpPr/>
          <p:nvPr/>
        </p:nvSpPr>
        <p:spPr>
          <a:xfrm>
            <a:off x="559440" y="2225160"/>
            <a:ext cx="10515240" cy="4266000"/>
          </a:xfrm>
          <a:prstGeom prst="rect">
            <a:avLst/>
          </a:prstGeom>
          <a:noFill/>
          <a:ln w="0">
            <a:noFill/>
          </a:ln>
        </p:spPr>
        <p:style>
          <a:lnRef idx="0"/>
          <a:fillRef idx="0"/>
          <a:effectRef idx="0"/>
          <a:fontRef idx="minor"/>
        </p:style>
        <p:txBody>
          <a:bodyPr anchor="t">
            <a:normAutofit fontScale="89000"/>
          </a:bodyPr>
          <a:p>
            <a:pPr>
              <a:lnSpc>
                <a:spcPct val="90000"/>
              </a:lnSpc>
              <a:spcBef>
                <a:spcPts val="1001"/>
              </a:spcBef>
              <a:tabLst>
                <a:tab algn="l" pos="0"/>
              </a:tabLst>
            </a:pPr>
            <a:r>
              <a:rPr b="1" lang="sk-SK" sz="2400" spc="-1" strike="noStrike">
                <a:solidFill>
                  <a:srgbClr val="000000"/>
                </a:solidFill>
                <a:latin typeface="Calibri"/>
              </a:rPr>
              <a:t>Prijímateľ dodržiava stanovený spôsob údržby neproduktívnych prvkov a plôch</a:t>
            </a:r>
            <a:endParaRPr b="0" lang="sk-SK" sz="2400" spc="-1" strike="noStrike">
              <a:latin typeface="Arial"/>
            </a:endParaRPr>
          </a:p>
          <a:p>
            <a:pPr marL="343080" indent="-343080">
              <a:lnSpc>
                <a:spcPct val="90000"/>
              </a:lnSpc>
              <a:spcBef>
                <a:spcPts val="1001"/>
              </a:spcBef>
              <a:buClr>
                <a:srgbClr val="70ad47"/>
              </a:buClr>
              <a:buFont typeface="Wingdings" charset="2"/>
              <a:buChar char=""/>
              <a:tabLst>
                <a:tab algn="l" pos="0"/>
              </a:tabLst>
            </a:pPr>
            <a:r>
              <a:rPr b="0" lang="sk-SK" sz="2400" spc="-1" strike="noStrike">
                <a:solidFill>
                  <a:srgbClr val="000000"/>
                </a:solidFill>
                <a:latin typeface="Calibri"/>
              </a:rPr>
              <a:t>Prijímateľ pri údržbe neproduktívneho prvku a plochy nesmie používať hnojivá a prípravky na ochranu rastlín</a:t>
            </a:r>
            <a:endParaRPr b="0" lang="sk-SK" sz="2400" spc="-1" strike="noStrike">
              <a:latin typeface="Arial"/>
            </a:endParaRPr>
          </a:p>
          <a:p>
            <a:pPr marL="343080" indent="-343080">
              <a:lnSpc>
                <a:spcPct val="90000"/>
              </a:lnSpc>
              <a:spcBef>
                <a:spcPts val="1001"/>
              </a:spcBef>
              <a:buClr>
                <a:srgbClr val="70ad47"/>
              </a:buClr>
              <a:buFont typeface="Wingdings" charset="2"/>
              <a:buChar char=""/>
              <a:tabLst>
                <a:tab algn="l" pos="0"/>
              </a:tabLst>
            </a:pPr>
            <a:r>
              <a:rPr b="0" lang="sk-SK" sz="2400" spc="-1" strike="noStrike">
                <a:solidFill>
                  <a:srgbClr val="000000"/>
                </a:solidFill>
                <a:latin typeface="Calibri"/>
              </a:rPr>
              <a:t>Prijímateľ pri údržbe plochy pôdy ležiacej úhorom s porastom nevykonáva žiadne agrotechnické činnosti v období od 1. apríla do 31. júla príslušného roka (ak bol založený v predošlých rokoch), resp. od založenia úhoru do 31.7. (ak bol založený v príslušnom roku); týmto nie je vylúčené založenie plochy vysiatej zmesami pre opeľovače podľa postupu Plocha vysiata zmesami pre opeľovače </a:t>
            </a:r>
            <a:endParaRPr b="0" lang="sk-SK" sz="2400" spc="-1" strike="noStrike">
              <a:latin typeface="Arial"/>
            </a:endParaRPr>
          </a:p>
          <a:p>
            <a:pPr marL="343080" indent="-343080">
              <a:lnSpc>
                <a:spcPct val="90000"/>
              </a:lnSpc>
              <a:spcBef>
                <a:spcPts val="1001"/>
              </a:spcBef>
              <a:buClr>
                <a:srgbClr val="70ad47"/>
              </a:buClr>
              <a:buFont typeface="Wingdings" charset="2"/>
              <a:buChar char=""/>
              <a:tabLst>
                <a:tab algn="l" pos="0"/>
              </a:tabLst>
            </a:pPr>
            <a:r>
              <a:rPr b="0" lang="sk-SK" sz="2400" spc="-1" strike="noStrike">
                <a:solidFill>
                  <a:srgbClr val="000000"/>
                </a:solidFill>
                <a:latin typeface="Calibri"/>
              </a:rPr>
              <a:t>Na účely platby za celofarmovú eko-schému sa požiadavky na údržbu neproduktívneho prvku a plochy, vrátane požiadavky na nevykonávanie agrotechnických činností na pôde ležiacej úhorom s porastom v stanovenom termíne, vzťahujú na celú výmeru neproduktívnych prvkov a plôch vrátane neproduktívnych prvkov a plôch, ktorými sa plní minimálny podiel podľa GAEC 8 a iných prvkov</a:t>
            </a:r>
            <a:endParaRPr b="0" lang="sk-SK" sz="2400" spc="-1" strike="noStrike">
              <a:latin typeface="Arial"/>
            </a:endParaRPr>
          </a:p>
          <a:p>
            <a:pPr>
              <a:lnSpc>
                <a:spcPct val="90000"/>
              </a:lnSpc>
              <a:spcBef>
                <a:spcPts val="1001"/>
              </a:spcBef>
              <a:tabLst>
                <a:tab algn="l" pos="0"/>
              </a:tabLst>
            </a:pPr>
            <a:endParaRPr b="0" lang="sk-SK" sz="2400" spc="-1" strike="noStrike">
              <a:latin typeface="Arial"/>
            </a:endParaRPr>
          </a:p>
        </p:txBody>
      </p:sp>
      <p:pic>
        <p:nvPicPr>
          <p:cNvPr id="266" name="Obrázok 9" descr=""/>
          <p:cNvPicPr/>
          <p:nvPr/>
        </p:nvPicPr>
        <p:blipFill>
          <a:blip r:embed="rId1"/>
          <a:stretch/>
        </p:blipFill>
        <p:spPr>
          <a:xfrm>
            <a:off x="9783000" y="5533200"/>
            <a:ext cx="2408760" cy="1324440"/>
          </a:xfrm>
          <a:prstGeom prst="rect">
            <a:avLst/>
          </a:prstGeom>
          <a:ln w="0">
            <a:noFill/>
          </a:ln>
        </p:spPr>
      </p:pic>
      <p:sp>
        <p:nvSpPr>
          <p:cNvPr id="267" name="BlokTextu 5"/>
          <p:cNvSpPr/>
          <p:nvPr/>
        </p:nvSpPr>
        <p:spPr>
          <a:xfrm>
            <a:off x="559440" y="153000"/>
            <a:ext cx="9170280" cy="91332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1" lang="sk-SK" sz="5400" spc="-1" strike="noStrike">
                <a:solidFill>
                  <a:srgbClr val="ffffff"/>
                </a:solidFill>
                <a:latin typeface="Calibri"/>
              </a:rPr>
              <a:t>Xxxxxx</a:t>
            </a:r>
            <a:endParaRPr b="0" lang="sk-SK" sz="5400" spc="-1" strike="noStrike">
              <a:latin typeface="Arial"/>
            </a:endParaRPr>
          </a:p>
        </p:txBody>
      </p:sp>
      <p:pic>
        <p:nvPicPr>
          <p:cNvPr id="268" name="Obrázok 6" descr=""/>
          <p:cNvPicPr/>
          <p:nvPr/>
        </p:nvPicPr>
        <p:blipFill>
          <a:blip r:embed="rId2"/>
          <a:stretch/>
        </p:blipFill>
        <p:spPr>
          <a:xfrm>
            <a:off x="0" y="0"/>
            <a:ext cx="10200960" cy="2152440"/>
          </a:xfrm>
          <a:prstGeom prst="rect">
            <a:avLst/>
          </a:prstGeom>
          <a:ln w="0">
            <a:noFill/>
          </a:ln>
        </p:spPr>
      </p:pic>
      <p:sp>
        <p:nvSpPr>
          <p:cNvPr id="269" name="Obdĺžnik 2"/>
          <p:cNvSpPr/>
          <p:nvPr/>
        </p:nvSpPr>
        <p:spPr>
          <a:xfrm>
            <a:off x="756360" y="153000"/>
            <a:ext cx="9879120" cy="106560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1" lang="sk-SK" sz="4000" spc="-1" strike="noStrike">
                <a:solidFill>
                  <a:srgbClr val="ffffff"/>
                </a:solidFill>
                <a:latin typeface="Calibri"/>
              </a:rPr>
              <a:t>Neproduktívne prvky a plochy (2/2)</a:t>
            </a:r>
            <a:endParaRPr b="0" lang="sk-SK" sz="4000" spc="-1" strike="noStrike">
              <a:latin typeface="Arial"/>
            </a:endParaRPr>
          </a:p>
          <a:p>
            <a:pPr>
              <a:lnSpc>
                <a:spcPct val="100000"/>
              </a:lnSpc>
            </a:pPr>
            <a:endParaRPr b="0" lang="sk-SK" sz="4000" spc="-1" strike="noStrike">
              <a:latin typeface="Arial"/>
            </a:endParaRPr>
          </a:p>
        </p:txBody>
      </p:sp>
      <p:sp>
        <p:nvSpPr>
          <p:cNvPr id="270" name="Obdĺžnik 1"/>
          <p:cNvSpPr/>
          <p:nvPr/>
        </p:nvSpPr>
        <p:spPr>
          <a:xfrm>
            <a:off x="756360" y="2405160"/>
            <a:ext cx="9226800" cy="369000"/>
          </a:xfrm>
          <a:prstGeom prst="rect">
            <a:avLst/>
          </a:prstGeom>
          <a:noFill/>
          <a:ln w="0">
            <a:noFill/>
          </a:ln>
        </p:spPr>
        <p:style>
          <a:lnRef idx="0"/>
          <a:fillRef idx="0"/>
          <a:effectRef idx="0"/>
          <a:fontRef idx="minor"/>
        </p:style>
      </p:sp>
    </p:spTree>
  </p:cSld>
  <mc:AlternateContent>
    <mc:Choice Requires="p14">
      <p:transition spd="slow" p14:dur="2000"/>
    </mc:Choice>
    <mc:Fallback>
      <p:transition spd="slow"/>
    </mc:Fallback>
  </mc:AlternateContent>
</p:sld>
</file>

<file path=ppt/slides/slide1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71" name="Zástupný objekt pre obsah 6"/>
          <p:cNvSpPr/>
          <p:nvPr/>
        </p:nvSpPr>
        <p:spPr>
          <a:xfrm>
            <a:off x="623520" y="1982880"/>
            <a:ext cx="10515240" cy="4688280"/>
          </a:xfrm>
          <a:prstGeom prst="rect">
            <a:avLst/>
          </a:prstGeom>
          <a:noFill/>
          <a:ln w="0">
            <a:noFill/>
          </a:ln>
        </p:spPr>
        <p:style>
          <a:lnRef idx="0"/>
          <a:fillRef idx="0"/>
          <a:effectRef idx="0"/>
          <a:fontRef idx="minor"/>
        </p:style>
        <p:txBody>
          <a:bodyPr anchor="t">
            <a:normAutofit/>
          </a:bodyPr>
          <a:p>
            <a:pPr algn="just">
              <a:lnSpc>
                <a:spcPct val="90000"/>
              </a:lnSpc>
              <a:spcBef>
                <a:spcPts val="1001"/>
              </a:spcBef>
              <a:tabLst>
                <a:tab algn="l" pos="0"/>
              </a:tabLst>
            </a:pPr>
            <a:r>
              <a:rPr b="1" lang="sk-SK" sz="2400" spc="-1" strike="noStrike">
                <a:solidFill>
                  <a:srgbClr val="000000"/>
                </a:solidFill>
                <a:latin typeface="Calibri"/>
              </a:rPr>
              <a:t>Prijímateľ je v roku podania žiadosti povinný zabezpečiť, že súvislá plocha ornej pôdy obhospodarovaná jedným prijímateľom v jednom diele pôdneho bloku (bez ohľadu na počet pestovaných plodín), ktorý presahuje maximálnu výmeru, sa rozčlení biopásom tak, aby rozčlenené plochy ornej pôdy nepresahovali maximálnu výmeru</a:t>
            </a:r>
            <a:endParaRPr b="0" lang="sk-SK" sz="2400" spc="-1" strike="noStrike">
              <a:latin typeface="Arial"/>
            </a:endParaRPr>
          </a:p>
          <a:p>
            <a:pPr>
              <a:lnSpc>
                <a:spcPct val="90000"/>
              </a:lnSpc>
              <a:spcBef>
                <a:spcPts val="1001"/>
              </a:spcBef>
              <a:tabLst>
                <a:tab algn="l" pos="0"/>
              </a:tabLst>
            </a:pPr>
            <a:endParaRPr b="0" lang="sk-SK" sz="2400" spc="-1" strike="noStrike">
              <a:latin typeface="Arial"/>
            </a:endParaRPr>
          </a:p>
          <a:p>
            <a:pPr>
              <a:lnSpc>
                <a:spcPct val="90000"/>
              </a:lnSpc>
              <a:spcBef>
                <a:spcPts val="1001"/>
              </a:spcBef>
              <a:tabLst>
                <a:tab algn="l" pos="0"/>
              </a:tabLst>
            </a:pPr>
            <a:endParaRPr b="0" lang="sk-SK" sz="2400" spc="-1" strike="noStrike">
              <a:latin typeface="Arial"/>
            </a:endParaRPr>
          </a:p>
        </p:txBody>
      </p:sp>
      <p:pic>
        <p:nvPicPr>
          <p:cNvPr id="272" name="Obrázok 9" descr=""/>
          <p:cNvPicPr/>
          <p:nvPr/>
        </p:nvPicPr>
        <p:blipFill>
          <a:blip r:embed="rId1"/>
          <a:stretch/>
        </p:blipFill>
        <p:spPr>
          <a:xfrm>
            <a:off x="9783000" y="5533200"/>
            <a:ext cx="2408760" cy="1324440"/>
          </a:xfrm>
          <a:prstGeom prst="rect">
            <a:avLst/>
          </a:prstGeom>
          <a:ln w="0">
            <a:noFill/>
          </a:ln>
        </p:spPr>
      </p:pic>
      <p:sp>
        <p:nvSpPr>
          <p:cNvPr id="273" name="BlokTextu 5"/>
          <p:cNvSpPr/>
          <p:nvPr/>
        </p:nvSpPr>
        <p:spPr>
          <a:xfrm>
            <a:off x="559440" y="153000"/>
            <a:ext cx="9170280" cy="91332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1" lang="sk-SK" sz="5400" spc="-1" strike="noStrike">
                <a:solidFill>
                  <a:srgbClr val="ffffff"/>
                </a:solidFill>
                <a:latin typeface="Calibri"/>
              </a:rPr>
              <a:t>Xxxxxx</a:t>
            </a:r>
            <a:endParaRPr b="0" lang="sk-SK" sz="5400" spc="-1" strike="noStrike">
              <a:latin typeface="Arial"/>
            </a:endParaRPr>
          </a:p>
        </p:txBody>
      </p:sp>
      <p:pic>
        <p:nvPicPr>
          <p:cNvPr id="274" name="Obrázok 6" descr=""/>
          <p:cNvPicPr/>
          <p:nvPr/>
        </p:nvPicPr>
        <p:blipFill>
          <a:blip r:embed="rId2"/>
          <a:stretch/>
        </p:blipFill>
        <p:spPr>
          <a:xfrm>
            <a:off x="0" y="0"/>
            <a:ext cx="10200960" cy="2152440"/>
          </a:xfrm>
          <a:prstGeom prst="rect">
            <a:avLst/>
          </a:prstGeom>
          <a:ln w="0">
            <a:noFill/>
          </a:ln>
        </p:spPr>
      </p:pic>
      <p:sp>
        <p:nvSpPr>
          <p:cNvPr id="275" name="Obdĺžnik 2"/>
          <p:cNvSpPr/>
          <p:nvPr/>
        </p:nvSpPr>
        <p:spPr>
          <a:xfrm>
            <a:off x="756360" y="153000"/>
            <a:ext cx="9879120" cy="106524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1" lang="pl-PL" sz="3200" spc="-1" strike="noStrike">
                <a:solidFill>
                  <a:srgbClr val="ffffff"/>
                </a:solidFill>
                <a:latin typeface="Calibri"/>
              </a:rPr>
              <a:t>Dodržanie najväčšej výmery ornej pôdy</a:t>
            </a:r>
            <a:endParaRPr b="0" lang="sk-SK" sz="3200" spc="-1" strike="noStrike">
              <a:latin typeface="Arial"/>
            </a:endParaRPr>
          </a:p>
          <a:p>
            <a:pPr>
              <a:lnSpc>
                <a:spcPct val="100000"/>
              </a:lnSpc>
            </a:pPr>
            <a:r>
              <a:rPr b="1" lang="sk-SK" sz="3200" spc="-1" strike="noStrike">
                <a:solidFill>
                  <a:srgbClr val="ffffff"/>
                </a:solidFill>
                <a:latin typeface="Calibri"/>
              </a:rPr>
              <a:t>(1/3)</a:t>
            </a:r>
            <a:endParaRPr b="0" lang="sk-SK" sz="3200" spc="-1" strike="noStrike">
              <a:latin typeface="Arial"/>
            </a:endParaRPr>
          </a:p>
        </p:txBody>
      </p:sp>
      <p:sp>
        <p:nvSpPr>
          <p:cNvPr id="276" name="Obdĺžnik 1"/>
          <p:cNvSpPr/>
          <p:nvPr/>
        </p:nvSpPr>
        <p:spPr>
          <a:xfrm>
            <a:off x="756360" y="1909440"/>
            <a:ext cx="9226800" cy="369000"/>
          </a:xfrm>
          <a:prstGeom prst="rect">
            <a:avLst/>
          </a:prstGeom>
          <a:noFill/>
          <a:ln w="0">
            <a:noFill/>
          </a:ln>
        </p:spPr>
        <p:style>
          <a:lnRef idx="0"/>
          <a:fillRef idx="0"/>
          <a:effectRef idx="0"/>
          <a:fontRef idx="minor"/>
        </p:style>
      </p:sp>
      <p:pic>
        <p:nvPicPr>
          <p:cNvPr id="277" name="Obrázok 7" descr=""/>
          <p:cNvPicPr/>
          <p:nvPr/>
        </p:nvPicPr>
        <p:blipFill>
          <a:blip r:embed="rId3"/>
          <a:stretch/>
        </p:blipFill>
        <p:spPr>
          <a:xfrm>
            <a:off x="3310920" y="4019040"/>
            <a:ext cx="4523400" cy="2725560"/>
          </a:xfrm>
          <a:prstGeom prst="rect">
            <a:avLst/>
          </a:prstGeom>
          <a:ln w="0">
            <a:noFill/>
          </a:ln>
        </p:spPr>
      </p:pic>
    </p:spTree>
  </p:cSld>
  <mc:AlternateContent>
    <mc:Choice Requires="p14">
      <p:transition spd="slow" p14:dur="2000"/>
    </mc:Choice>
    <mc:Fallback>
      <p:transition spd="slow"/>
    </mc:Fallback>
  </mc:AlternateContent>
</p:sld>
</file>

<file path=ppt/slides/slide1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78" name="Zástupný objekt pre obsah 6"/>
          <p:cNvSpPr/>
          <p:nvPr/>
        </p:nvSpPr>
        <p:spPr>
          <a:xfrm>
            <a:off x="623520" y="2021400"/>
            <a:ext cx="10515240" cy="4649760"/>
          </a:xfrm>
          <a:prstGeom prst="rect">
            <a:avLst/>
          </a:prstGeom>
          <a:noFill/>
          <a:ln w="0">
            <a:noFill/>
          </a:ln>
        </p:spPr>
        <p:style>
          <a:lnRef idx="0"/>
          <a:fillRef idx="0"/>
          <a:effectRef idx="0"/>
          <a:fontRef idx="minor"/>
        </p:style>
        <p:txBody>
          <a:bodyPr anchor="t">
            <a:normAutofit fontScale="77000"/>
          </a:bodyPr>
          <a:p>
            <a:pPr marL="457200">
              <a:lnSpc>
                <a:spcPct val="90000"/>
              </a:lnSpc>
              <a:spcBef>
                <a:spcPts val="499"/>
              </a:spcBef>
              <a:tabLst>
                <a:tab algn="l" pos="0"/>
              </a:tabLst>
            </a:pPr>
            <a:r>
              <a:rPr b="1" lang="sk-SK" sz="2800" spc="-1" strike="noStrike">
                <a:solidFill>
                  <a:srgbClr val="000000"/>
                </a:solidFill>
                <a:latin typeface="Calibri"/>
              </a:rPr>
              <a:t>Biopás musí spĺňať požadované parametre</a:t>
            </a:r>
            <a:endParaRPr b="0" lang="sk-SK" sz="2800" spc="-1" strike="noStrike">
              <a:latin typeface="Arial"/>
            </a:endParaRPr>
          </a:p>
          <a:p>
            <a:pPr lvl="1" marL="914400" indent="-457200">
              <a:lnSpc>
                <a:spcPct val="90000"/>
              </a:lnSpc>
              <a:spcBef>
                <a:spcPts val="499"/>
              </a:spcBef>
              <a:buClr>
                <a:srgbClr val="70ad47"/>
              </a:buClr>
              <a:buFont typeface="Wingdings" charset="2"/>
              <a:buChar char=""/>
              <a:tabLst>
                <a:tab algn="l" pos="0"/>
              </a:tabLst>
            </a:pPr>
            <a:r>
              <a:rPr b="0" lang="sk-SK" sz="2800" spc="-1" strike="noStrike">
                <a:solidFill>
                  <a:srgbClr val="000000"/>
                </a:solidFill>
                <a:latin typeface="Calibri"/>
              </a:rPr>
              <a:t>Šírka min. 12m</a:t>
            </a:r>
            <a:endParaRPr b="0" lang="sk-SK" sz="2800" spc="-1" strike="noStrike">
              <a:latin typeface="Arial"/>
            </a:endParaRPr>
          </a:p>
          <a:p>
            <a:pPr lvl="1" marL="914400" indent="-457200">
              <a:lnSpc>
                <a:spcPct val="90000"/>
              </a:lnSpc>
              <a:spcBef>
                <a:spcPts val="499"/>
              </a:spcBef>
              <a:buClr>
                <a:srgbClr val="70ad47"/>
              </a:buClr>
              <a:buFont typeface="Wingdings" charset="2"/>
              <a:buChar char=""/>
              <a:tabLst>
                <a:tab algn="l" pos="0"/>
              </a:tabLst>
            </a:pPr>
            <a:r>
              <a:rPr b="0" lang="sk-SK" sz="2800" spc="-1" strike="noStrike">
                <a:solidFill>
                  <a:srgbClr val="000000"/>
                </a:solidFill>
                <a:latin typeface="Calibri"/>
              </a:rPr>
              <a:t>Dosahuje min. 0,5 % z výmery rozčlenenej ornej pôdy</a:t>
            </a:r>
            <a:endParaRPr b="0" lang="sk-SK" sz="2800" spc="-1" strike="noStrike">
              <a:latin typeface="Arial"/>
            </a:endParaRPr>
          </a:p>
          <a:p>
            <a:pPr lvl="1" marL="914400" indent="-457200">
              <a:lnSpc>
                <a:spcPct val="90000"/>
              </a:lnSpc>
              <a:spcBef>
                <a:spcPts val="499"/>
              </a:spcBef>
              <a:buClr>
                <a:srgbClr val="70ad47"/>
              </a:buClr>
              <a:buFont typeface="Wingdings" charset="2"/>
              <a:buChar char=""/>
              <a:tabLst>
                <a:tab algn="l" pos="0"/>
              </a:tabLst>
            </a:pPr>
            <a:r>
              <a:rPr b="0" lang="sk-SK" sz="2800" spc="-1" strike="noStrike">
                <a:solidFill>
                  <a:srgbClr val="000000"/>
                </a:solidFill>
                <a:latin typeface="Calibri"/>
              </a:rPr>
              <a:t>Založený najneskôr do 30.4., tvorený ďatelino-trávnou, trávovito bylinnou a/alebo bylinnou zmesou, ktorá obsahuje najviac 90% jednej z plodín (odporúča sa 40 % ďatelinoviny, 20 % byliny, 40 % trávy)</a:t>
            </a:r>
            <a:endParaRPr b="0" lang="sk-SK" sz="2800" spc="-1" strike="noStrike">
              <a:latin typeface="Arial"/>
            </a:endParaRPr>
          </a:p>
          <a:p>
            <a:pPr lvl="1" marL="914400" indent="-457200">
              <a:lnSpc>
                <a:spcPct val="90000"/>
              </a:lnSpc>
              <a:spcBef>
                <a:spcPts val="499"/>
              </a:spcBef>
              <a:buClr>
                <a:srgbClr val="70ad47"/>
              </a:buClr>
              <a:buFont typeface="Wingdings" charset="2"/>
              <a:buChar char=""/>
              <a:tabLst>
                <a:tab algn="l" pos="0"/>
              </a:tabLst>
            </a:pPr>
            <a:r>
              <a:rPr b="0" lang="sk-SK" sz="2800" spc="-1" strike="noStrike">
                <a:solidFill>
                  <a:srgbClr val="000000"/>
                </a:solidFill>
                <a:latin typeface="Calibri"/>
              </a:rPr>
              <a:t>Možné ponechať na rovnakej ploche viac rokov po sebe, plocha biopásu zostáva ornou pôdou</a:t>
            </a:r>
            <a:endParaRPr b="0" lang="sk-SK" sz="2800" spc="-1" strike="noStrike">
              <a:latin typeface="Arial"/>
            </a:endParaRPr>
          </a:p>
          <a:p>
            <a:pPr lvl="1" marL="914400" indent="-457200">
              <a:lnSpc>
                <a:spcPct val="90000"/>
              </a:lnSpc>
              <a:spcBef>
                <a:spcPts val="499"/>
              </a:spcBef>
              <a:buClr>
                <a:srgbClr val="70ad47"/>
              </a:buClr>
              <a:buFont typeface="Wingdings" charset="2"/>
              <a:buChar char=""/>
              <a:tabLst>
                <a:tab algn="l" pos="0"/>
              </a:tabLst>
            </a:pPr>
            <a:r>
              <a:rPr b="0" lang="sk-SK" sz="2800" spc="-1" strike="noStrike">
                <a:solidFill>
                  <a:srgbClr val="000000"/>
                </a:solidFill>
                <a:latin typeface="Calibri"/>
              </a:rPr>
              <a:t>V roku 2023 je možné 2/3 biopásov vytvoriť ako úhor s porastom, v roku 2024 1/3</a:t>
            </a:r>
            <a:endParaRPr b="0" lang="sk-SK" sz="2800" spc="-1" strike="noStrike">
              <a:latin typeface="Arial"/>
            </a:endParaRPr>
          </a:p>
          <a:p>
            <a:pPr lvl="1" marL="914400" indent="-457200">
              <a:lnSpc>
                <a:spcPct val="90000"/>
              </a:lnSpc>
              <a:spcBef>
                <a:spcPts val="499"/>
              </a:spcBef>
              <a:buClr>
                <a:srgbClr val="70ad47"/>
              </a:buClr>
              <a:buFont typeface="Wingdings" charset="2"/>
              <a:buChar char=""/>
              <a:tabLst>
                <a:tab algn="l" pos="0"/>
              </a:tabLst>
            </a:pPr>
            <a:r>
              <a:rPr b="0" lang="sk-SK" sz="2800" spc="-1" strike="noStrike">
                <a:solidFill>
                  <a:srgbClr val="000000"/>
                </a:solidFill>
                <a:latin typeface="Calibri"/>
              </a:rPr>
              <a:t>Údržba - najmä zabránenie rozširovaniu samonáletov drevín, odstraňovanie inváznych druhov rastlín a húževnatých burín</a:t>
            </a:r>
            <a:endParaRPr b="0" lang="sk-SK" sz="2800" spc="-1" strike="noStrike">
              <a:latin typeface="Arial"/>
            </a:endParaRPr>
          </a:p>
          <a:p>
            <a:pPr lvl="1" marL="914400" indent="-457200">
              <a:lnSpc>
                <a:spcPct val="90000"/>
              </a:lnSpc>
              <a:spcBef>
                <a:spcPts val="499"/>
              </a:spcBef>
              <a:buClr>
                <a:srgbClr val="70ad47"/>
              </a:buClr>
              <a:buFont typeface="Wingdings" charset="2"/>
              <a:buChar char=""/>
              <a:tabLst>
                <a:tab algn="l" pos="0"/>
              </a:tabLst>
            </a:pPr>
            <a:r>
              <a:rPr b="0" lang="sk-SK" sz="2800" spc="-1" strike="noStrike">
                <a:solidFill>
                  <a:srgbClr val="000000"/>
                </a:solidFill>
                <a:latin typeface="Calibri"/>
              </a:rPr>
              <a:t>Kosenie max. 2 krát ročne (najskôr 23.6., druhé kosenie najskôr 2 mesiace po 1. kosení)</a:t>
            </a:r>
            <a:endParaRPr b="0" lang="sk-SK" sz="2800" spc="-1" strike="noStrike">
              <a:latin typeface="Arial"/>
            </a:endParaRPr>
          </a:p>
          <a:p>
            <a:pPr lvl="1" marL="914400" indent="-457200">
              <a:lnSpc>
                <a:spcPct val="90000"/>
              </a:lnSpc>
              <a:spcBef>
                <a:spcPts val="499"/>
              </a:spcBef>
              <a:buClr>
                <a:srgbClr val="70ad47"/>
              </a:buClr>
              <a:buFont typeface="Wingdings" charset="2"/>
              <a:buChar char=""/>
              <a:tabLst>
                <a:tab algn="l" pos="0"/>
              </a:tabLst>
            </a:pPr>
            <a:r>
              <a:rPr b="0" lang="sk-SK" sz="2800" spc="-1" strike="noStrike">
                <a:solidFill>
                  <a:srgbClr val="000000"/>
                </a:solidFill>
                <a:latin typeface="Calibri"/>
              </a:rPr>
              <a:t>Zákaz používania hnojív a prípravkov na ochranu rastlín</a:t>
            </a:r>
            <a:endParaRPr b="0" lang="sk-SK" sz="2800" spc="-1" strike="noStrike">
              <a:latin typeface="Arial"/>
            </a:endParaRPr>
          </a:p>
          <a:p>
            <a:pPr>
              <a:lnSpc>
                <a:spcPct val="90000"/>
              </a:lnSpc>
              <a:spcBef>
                <a:spcPts val="1001"/>
              </a:spcBef>
              <a:tabLst>
                <a:tab algn="l" pos="0"/>
              </a:tabLst>
            </a:pPr>
            <a:endParaRPr b="0" lang="sk-SK" sz="2800" spc="-1" strike="noStrike">
              <a:latin typeface="Arial"/>
            </a:endParaRPr>
          </a:p>
        </p:txBody>
      </p:sp>
      <p:pic>
        <p:nvPicPr>
          <p:cNvPr id="279" name="Obrázok 9" descr=""/>
          <p:cNvPicPr/>
          <p:nvPr/>
        </p:nvPicPr>
        <p:blipFill>
          <a:blip r:embed="rId1"/>
          <a:stretch/>
        </p:blipFill>
        <p:spPr>
          <a:xfrm>
            <a:off x="9783000" y="5533200"/>
            <a:ext cx="2408760" cy="1324440"/>
          </a:xfrm>
          <a:prstGeom prst="rect">
            <a:avLst/>
          </a:prstGeom>
          <a:ln w="0">
            <a:noFill/>
          </a:ln>
        </p:spPr>
      </p:pic>
      <p:sp>
        <p:nvSpPr>
          <p:cNvPr id="280" name="BlokTextu 5"/>
          <p:cNvSpPr/>
          <p:nvPr/>
        </p:nvSpPr>
        <p:spPr>
          <a:xfrm>
            <a:off x="559440" y="153000"/>
            <a:ext cx="9170280" cy="91332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1" lang="sk-SK" sz="5400" spc="-1" strike="noStrike">
                <a:solidFill>
                  <a:srgbClr val="ffffff"/>
                </a:solidFill>
                <a:latin typeface="Calibri"/>
              </a:rPr>
              <a:t>Xxxxxx</a:t>
            </a:r>
            <a:endParaRPr b="0" lang="sk-SK" sz="5400" spc="-1" strike="noStrike">
              <a:latin typeface="Arial"/>
            </a:endParaRPr>
          </a:p>
        </p:txBody>
      </p:sp>
      <p:pic>
        <p:nvPicPr>
          <p:cNvPr id="281" name="Obrázok 6" descr=""/>
          <p:cNvPicPr/>
          <p:nvPr/>
        </p:nvPicPr>
        <p:blipFill>
          <a:blip r:embed="rId2"/>
          <a:stretch/>
        </p:blipFill>
        <p:spPr>
          <a:xfrm>
            <a:off x="0" y="0"/>
            <a:ext cx="10200960" cy="2152440"/>
          </a:xfrm>
          <a:prstGeom prst="rect">
            <a:avLst/>
          </a:prstGeom>
          <a:ln w="0">
            <a:noFill/>
          </a:ln>
        </p:spPr>
      </p:pic>
      <p:sp>
        <p:nvSpPr>
          <p:cNvPr id="282" name="Obdĺžnik 2"/>
          <p:cNvSpPr/>
          <p:nvPr/>
        </p:nvSpPr>
        <p:spPr>
          <a:xfrm>
            <a:off x="756360" y="153000"/>
            <a:ext cx="9879120" cy="106524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1" lang="pl-PL" sz="3200" spc="-1" strike="noStrike">
                <a:solidFill>
                  <a:srgbClr val="ffffff"/>
                </a:solidFill>
                <a:latin typeface="Calibri"/>
              </a:rPr>
              <a:t>Dodržanie najväčšej výmery ornej pôdy</a:t>
            </a:r>
            <a:endParaRPr b="0" lang="sk-SK" sz="3200" spc="-1" strike="noStrike">
              <a:latin typeface="Arial"/>
            </a:endParaRPr>
          </a:p>
          <a:p>
            <a:pPr>
              <a:lnSpc>
                <a:spcPct val="100000"/>
              </a:lnSpc>
            </a:pPr>
            <a:r>
              <a:rPr b="1" lang="sk-SK" sz="3200" spc="-1" strike="noStrike">
                <a:solidFill>
                  <a:srgbClr val="ffffff"/>
                </a:solidFill>
                <a:latin typeface="Calibri"/>
              </a:rPr>
              <a:t>(2/3)</a:t>
            </a:r>
            <a:endParaRPr b="0" lang="sk-SK" sz="3200" spc="-1" strike="noStrike">
              <a:latin typeface="Arial"/>
            </a:endParaRPr>
          </a:p>
        </p:txBody>
      </p:sp>
      <p:sp>
        <p:nvSpPr>
          <p:cNvPr id="283" name="Obdĺžnik 1"/>
          <p:cNvSpPr/>
          <p:nvPr/>
        </p:nvSpPr>
        <p:spPr>
          <a:xfrm>
            <a:off x="756360" y="2405160"/>
            <a:ext cx="9226800" cy="369000"/>
          </a:xfrm>
          <a:prstGeom prst="rect">
            <a:avLst/>
          </a:prstGeom>
          <a:noFill/>
          <a:ln w="0">
            <a:noFill/>
          </a:ln>
        </p:spPr>
        <p:style>
          <a:lnRef idx="0"/>
          <a:fillRef idx="0"/>
          <a:effectRef idx="0"/>
          <a:fontRef idx="minor"/>
        </p:style>
      </p:sp>
    </p:spTree>
  </p:cSld>
  <mc:AlternateContent>
    <mc:Choice Requires="p14">
      <p:transition spd="slow" p14:dur="2000"/>
    </mc:Choice>
    <mc:Fallback>
      <p:transition spd="slow"/>
    </mc:Fallback>
  </mc:AlternateContent>
</p:sld>
</file>

<file path=ppt/slides/slide2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84" name="Zástupný objekt pre obsah 6"/>
          <p:cNvSpPr/>
          <p:nvPr/>
        </p:nvSpPr>
        <p:spPr>
          <a:xfrm>
            <a:off x="623520" y="1998720"/>
            <a:ext cx="10515240" cy="4672440"/>
          </a:xfrm>
          <a:prstGeom prst="rect">
            <a:avLst/>
          </a:prstGeom>
          <a:noFill/>
          <a:ln w="0">
            <a:noFill/>
          </a:ln>
        </p:spPr>
        <p:style>
          <a:lnRef idx="0"/>
          <a:fillRef idx="0"/>
          <a:effectRef idx="0"/>
          <a:fontRef idx="minor"/>
        </p:style>
        <p:txBody>
          <a:bodyPr anchor="t">
            <a:normAutofit fontScale="74000"/>
          </a:bodyPr>
          <a:p>
            <a:pPr>
              <a:lnSpc>
                <a:spcPct val="90000"/>
              </a:lnSpc>
              <a:spcBef>
                <a:spcPts val="1001"/>
              </a:spcBef>
              <a:tabLst>
                <a:tab algn="l" pos="0"/>
              </a:tabLst>
            </a:pPr>
            <a:r>
              <a:rPr b="1" lang="sk-SK" sz="2400" spc="-1" strike="noStrike">
                <a:solidFill>
                  <a:srgbClr val="000000"/>
                </a:solidFill>
                <a:latin typeface="Calibri"/>
              </a:rPr>
              <a:t>Členenie súvislej OP s pôdou ležiacou úhorom, trávami alebo bylinnými krmovinami, viacročnými krmovinami</a:t>
            </a:r>
            <a:endParaRPr b="0" lang="sk-SK" sz="2400" spc="-1" strike="noStrike">
              <a:latin typeface="Arial"/>
            </a:endParaRPr>
          </a:p>
          <a:p>
            <a:pPr marL="343080" indent="-343080">
              <a:lnSpc>
                <a:spcPct val="90000"/>
              </a:lnSpc>
              <a:spcBef>
                <a:spcPts val="1001"/>
              </a:spcBef>
              <a:buClr>
                <a:srgbClr val="70ad47"/>
              </a:buClr>
              <a:buFont typeface="Wingdings" charset="2"/>
              <a:buChar char=""/>
              <a:tabLst>
                <a:tab algn="l" pos="0"/>
              </a:tabLst>
            </a:pPr>
            <a:r>
              <a:rPr b="0" lang="sk-SK" sz="2400" spc="-1" strike="noStrike">
                <a:solidFill>
                  <a:srgbClr val="000000"/>
                </a:solidFill>
                <a:latin typeface="Calibri"/>
              </a:rPr>
              <a:t>Úhor s porastom - plocha úhoru s porastom obhospodarovaného podľa pravidiel pre úhor zahrnutý v eko-schéme sa odpočíta od plochy pozemku, ktorý sa má členiť</a:t>
            </a:r>
            <a:endParaRPr b="0" lang="sk-SK" sz="2400" spc="-1" strike="noStrike">
              <a:latin typeface="Arial"/>
            </a:endParaRPr>
          </a:p>
          <a:p>
            <a:pPr marL="343080" indent="-343080">
              <a:lnSpc>
                <a:spcPct val="90000"/>
              </a:lnSpc>
              <a:spcBef>
                <a:spcPts val="1001"/>
              </a:spcBef>
              <a:buClr>
                <a:srgbClr val="70ad47"/>
              </a:buClr>
              <a:buFont typeface="Wingdings" charset="2"/>
              <a:buChar char=""/>
              <a:tabLst>
                <a:tab algn="l" pos="0"/>
              </a:tabLst>
            </a:pPr>
            <a:r>
              <a:rPr b="0" lang="sk-SK" sz="2400" spc="-1" strike="noStrike">
                <a:solidFill>
                  <a:srgbClr val="000000"/>
                </a:solidFill>
                <a:latin typeface="Calibri"/>
              </a:rPr>
              <a:t>Trávy alebo iné bylinné krmoviny (trávy na ornej pôde) - plocha tráv sa odpočíta od plochy pozemku, ktorý sa má členiť</a:t>
            </a:r>
            <a:endParaRPr b="0" lang="sk-SK" sz="2400" spc="-1" strike="noStrike">
              <a:latin typeface="Arial"/>
            </a:endParaRPr>
          </a:p>
          <a:p>
            <a:pPr marL="343080" indent="-343080">
              <a:lnSpc>
                <a:spcPct val="90000"/>
              </a:lnSpc>
              <a:spcBef>
                <a:spcPts val="1001"/>
              </a:spcBef>
              <a:buClr>
                <a:srgbClr val="70ad47"/>
              </a:buClr>
              <a:buFont typeface="Wingdings" charset="2"/>
              <a:buChar char=""/>
              <a:tabLst>
                <a:tab algn="l" pos="0"/>
              </a:tabLst>
            </a:pPr>
            <a:r>
              <a:rPr b="0" lang="sk-SK" sz="2400" spc="-1" strike="noStrike">
                <a:solidFill>
                  <a:srgbClr val="000000"/>
                </a:solidFill>
                <a:latin typeface="Calibri"/>
              </a:rPr>
              <a:t>Viacročné krmoviny – plocha viacročných krmovín sa odpočíta od plochy pozemku, ktorý sa má členiť</a:t>
            </a:r>
            <a:endParaRPr b="0" lang="sk-SK" sz="2400" spc="-1" strike="noStrike">
              <a:latin typeface="Arial"/>
            </a:endParaRPr>
          </a:p>
          <a:p>
            <a:pPr>
              <a:lnSpc>
                <a:spcPct val="90000"/>
              </a:lnSpc>
              <a:spcBef>
                <a:spcPts val="1001"/>
              </a:spcBef>
              <a:tabLst>
                <a:tab algn="l" pos="0"/>
              </a:tabLst>
            </a:pPr>
            <a:endParaRPr b="0" lang="sk-SK" sz="2400" spc="-1" strike="noStrike">
              <a:latin typeface="Arial"/>
            </a:endParaRPr>
          </a:p>
          <a:p>
            <a:pPr>
              <a:lnSpc>
                <a:spcPct val="90000"/>
              </a:lnSpc>
              <a:spcBef>
                <a:spcPts val="1001"/>
              </a:spcBef>
              <a:tabLst>
                <a:tab algn="l" pos="0"/>
              </a:tabLst>
            </a:pPr>
            <a:r>
              <a:rPr b="1" lang="sk-SK" sz="2400" spc="-1" strike="noStrike">
                <a:solidFill>
                  <a:srgbClr val="000000"/>
                </a:solidFill>
                <a:latin typeface="Calibri"/>
              </a:rPr>
              <a:t>Alternatíva pre zavlažované plochy</a:t>
            </a:r>
            <a:endParaRPr b="0" lang="sk-SK" sz="2400" spc="-1" strike="noStrike">
              <a:latin typeface="Arial"/>
            </a:endParaRPr>
          </a:p>
          <a:p>
            <a:pPr marL="343080" indent="-343080">
              <a:lnSpc>
                <a:spcPct val="90000"/>
              </a:lnSpc>
              <a:spcBef>
                <a:spcPts val="1001"/>
              </a:spcBef>
              <a:buClr>
                <a:srgbClr val="70ad47"/>
              </a:buClr>
              <a:buFont typeface="Wingdings" charset="2"/>
              <a:buChar char=""/>
              <a:tabLst>
                <a:tab algn="l" pos="0"/>
              </a:tabLst>
            </a:pPr>
            <a:r>
              <a:rPr b="0" lang="sk-SK" sz="2400" spc="-1" strike="noStrike">
                <a:solidFill>
                  <a:srgbClr val="000000"/>
                </a:solidFill>
                <a:latin typeface="Calibri"/>
              </a:rPr>
              <a:t>Prijímateľ sa môže rozhodnúť, že do maximálnej výmery súvislej OP, ktorá presahuje maximálnu výmeru, sa nezapočíta zavlažovaná plocha ornej pôdy, ktorou sa rozumie plocha, na ktorej sa v roku podania žiadosti nachádza funkčné pevne inštalované zavlažovacie zariadenie alebo funkčné mobilné zavlažovacie zariadenie</a:t>
            </a:r>
            <a:endParaRPr b="0" lang="sk-SK" sz="2400" spc="-1" strike="noStrike">
              <a:latin typeface="Arial"/>
            </a:endParaRPr>
          </a:p>
          <a:p>
            <a:pPr marL="343080" indent="-343080">
              <a:lnSpc>
                <a:spcPct val="90000"/>
              </a:lnSpc>
              <a:spcBef>
                <a:spcPts val="1001"/>
              </a:spcBef>
              <a:buClr>
                <a:srgbClr val="70ad47"/>
              </a:buClr>
              <a:buFont typeface="Wingdings" charset="2"/>
              <a:buChar char=""/>
              <a:tabLst>
                <a:tab algn="l" pos="0"/>
              </a:tabLst>
            </a:pPr>
            <a:r>
              <a:rPr b="0" lang="sk-SK" sz="2400" spc="-1" strike="noStrike">
                <a:solidFill>
                  <a:srgbClr val="000000"/>
                </a:solidFill>
                <a:latin typeface="Calibri"/>
              </a:rPr>
              <a:t>Prijímateľ v takom prípade na tomto poľnohospodárskom pozemku vyčlení súvislú plochu tvorenú pôdou ležiacou úhorom s porastom alebo bylinným políčkom vo výmere 1 % príslušného poľnohospodárskeho pozemku</a:t>
            </a:r>
            <a:endParaRPr b="0" lang="sk-SK" sz="2400" spc="-1" strike="noStrike">
              <a:latin typeface="Arial"/>
            </a:endParaRPr>
          </a:p>
          <a:p>
            <a:pPr marL="343080" indent="-343080">
              <a:lnSpc>
                <a:spcPct val="90000"/>
              </a:lnSpc>
              <a:spcBef>
                <a:spcPts val="1001"/>
              </a:spcBef>
              <a:buClr>
                <a:srgbClr val="70ad47"/>
              </a:buClr>
              <a:buFont typeface="Wingdings" charset="2"/>
              <a:buChar char=""/>
              <a:tabLst>
                <a:tab algn="l" pos="0"/>
              </a:tabLst>
            </a:pPr>
            <a:r>
              <a:rPr b="0" lang="sk-SK" sz="2400" spc="-1" strike="noStrike">
                <a:solidFill>
                  <a:srgbClr val="000000"/>
                </a:solidFill>
                <a:latin typeface="Calibri"/>
              </a:rPr>
              <a:t>Prijímateľ predmetnú plochu založí do 30. apríla</a:t>
            </a:r>
            <a:endParaRPr b="0" lang="sk-SK" sz="2400" spc="-1" strike="noStrike">
              <a:latin typeface="Arial"/>
            </a:endParaRPr>
          </a:p>
          <a:p>
            <a:pPr>
              <a:lnSpc>
                <a:spcPct val="90000"/>
              </a:lnSpc>
              <a:spcBef>
                <a:spcPts val="1001"/>
              </a:spcBef>
              <a:tabLst>
                <a:tab algn="l" pos="0"/>
              </a:tabLst>
            </a:pPr>
            <a:endParaRPr b="0" lang="sk-SK" sz="2400" spc="-1" strike="noStrike">
              <a:latin typeface="Arial"/>
            </a:endParaRPr>
          </a:p>
        </p:txBody>
      </p:sp>
      <p:pic>
        <p:nvPicPr>
          <p:cNvPr id="285" name="Obrázok 9" descr=""/>
          <p:cNvPicPr/>
          <p:nvPr/>
        </p:nvPicPr>
        <p:blipFill>
          <a:blip r:embed="rId1"/>
          <a:stretch/>
        </p:blipFill>
        <p:spPr>
          <a:xfrm>
            <a:off x="9783000" y="5533200"/>
            <a:ext cx="2408760" cy="1324440"/>
          </a:xfrm>
          <a:prstGeom prst="rect">
            <a:avLst/>
          </a:prstGeom>
          <a:ln w="0">
            <a:noFill/>
          </a:ln>
        </p:spPr>
      </p:pic>
      <p:sp>
        <p:nvSpPr>
          <p:cNvPr id="286" name="BlokTextu 5"/>
          <p:cNvSpPr/>
          <p:nvPr/>
        </p:nvSpPr>
        <p:spPr>
          <a:xfrm>
            <a:off x="559440" y="153000"/>
            <a:ext cx="9170280" cy="91332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1" lang="sk-SK" sz="5400" spc="-1" strike="noStrike">
                <a:solidFill>
                  <a:srgbClr val="ffffff"/>
                </a:solidFill>
                <a:latin typeface="Calibri"/>
              </a:rPr>
              <a:t>Xxxxxx</a:t>
            </a:r>
            <a:endParaRPr b="0" lang="sk-SK" sz="5400" spc="-1" strike="noStrike">
              <a:latin typeface="Arial"/>
            </a:endParaRPr>
          </a:p>
        </p:txBody>
      </p:sp>
      <p:pic>
        <p:nvPicPr>
          <p:cNvPr id="287" name="Obrázok 6" descr=""/>
          <p:cNvPicPr/>
          <p:nvPr/>
        </p:nvPicPr>
        <p:blipFill>
          <a:blip r:embed="rId2"/>
          <a:stretch/>
        </p:blipFill>
        <p:spPr>
          <a:xfrm>
            <a:off x="0" y="0"/>
            <a:ext cx="10200960" cy="2152440"/>
          </a:xfrm>
          <a:prstGeom prst="rect">
            <a:avLst/>
          </a:prstGeom>
          <a:ln w="0">
            <a:noFill/>
          </a:ln>
        </p:spPr>
      </p:pic>
      <p:sp>
        <p:nvSpPr>
          <p:cNvPr id="288" name="Obdĺžnik 2"/>
          <p:cNvSpPr/>
          <p:nvPr/>
        </p:nvSpPr>
        <p:spPr>
          <a:xfrm>
            <a:off x="756360" y="153000"/>
            <a:ext cx="9879120" cy="143100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1" lang="pl-PL" sz="3200" spc="-1" strike="noStrike">
                <a:solidFill>
                  <a:srgbClr val="ffffff"/>
                </a:solidFill>
                <a:latin typeface="Calibri"/>
              </a:rPr>
              <a:t>Dodržanie najväčšej výmery ornej pôdy</a:t>
            </a:r>
            <a:r>
              <a:rPr b="1" lang="sk-SK" sz="3200" spc="-1" strike="noStrike">
                <a:solidFill>
                  <a:srgbClr val="ffffff"/>
                </a:solidFill>
                <a:latin typeface="Calibri"/>
              </a:rPr>
              <a:t> </a:t>
            </a:r>
            <a:endParaRPr b="0" lang="sk-SK" sz="3200" spc="-1" strike="noStrike">
              <a:latin typeface="Arial"/>
            </a:endParaRPr>
          </a:p>
          <a:p>
            <a:pPr>
              <a:lnSpc>
                <a:spcPct val="100000"/>
              </a:lnSpc>
            </a:pPr>
            <a:r>
              <a:rPr b="1" lang="sk-SK" sz="3200" spc="-1" strike="noStrike">
                <a:solidFill>
                  <a:srgbClr val="ffffff"/>
                </a:solidFill>
                <a:latin typeface="Calibri"/>
              </a:rPr>
              <a:t>(3/3)</a:t>
            </a:r>
            <a:endParaRPr b="0" lang="sk-SK" sz="3200" spc="-1" strike="noStrike">
              <a:latin typeface="Arial"/>
            </a:endParaRPr>
          </a:p>
          <a:p>
            <a:pPr>
              <a:lnSpc>
                <a:spcPct val="100000"/>
              </a:lnSpc>
            </a:pPr>
            <a:endParaRPr b="0" lang="sk-SK" sz="3200" spc="-1" strike="noStrike">
              <a:latin typeface="Arial"/>
            </a:endParaRPr>
          </a:p>
        </p:txBody>
      </p:sp>
      <p:sp>
        <p:nvSpPr>
          <p:cNvPr id="289" name="Obdĺžnik 1"/>
          <p:cNvSpPr/>
          <p:nvPr/>
        </p:nvSpPr>
        <p:spPr>
          <a:xfrm>
            <a:off x="756360" y="2405160"/>
            <a:ext cx="9226800" cy="369000"/>
          </a:xfrm>
          <a:prstGeom prst="rect">
            <a:avLst/>
          </a:prstGeom>
          <a:noFill/>
          <a:ln w="0">
            <a:noFill/>
          </a:ln>
        </p:spPr>
        <p:style>
          <a:lnRef idx="0"/>
          <a:fillRef idx="0"/>
          <a:effectRef idx="0"/>
          <a:fontRef idx="minor"/>
        </p:style>
      </p:sp>
    </p:spTree>
  </p:cSld>
  <mc:AlternateContent>
    <mc:Choice Requires="p14">
      <p:transition spd="slow" p14:dur="2000"/>
    </mc:Choice>
    <mc:Fallback>
      <p:transition spd="slow"/>
    </mc:Fallback>
  </mc:AlternateContent>
</p:sld>
</file>

<file path=ppt/slides/slide2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90" name="Zástupný objekt pre obsah 6"/>
          <p:cNvSpPr/>
          <p:nvPr/>
        </p:nvSpPr>
        <p:spPr>
          <a:xfrm>
            <a:off x="357480" y="1981080"/>
            <a:ext cx="10515240" cy="4640040"/>
          </a:xfrm>
          <a:prstGeom prst="rect">
            <a:avLst/>
          </a:prstGeom>
          <a:noFill/>
          <a:ln w="0">
            <a:noFill/>
          </a:ln>
        </p:spPr>
        <p:style>
          <a:lnRef idx="0"/>
          <a:fillRef idx="0"/>
          <a:effectRef idx="0"/>
          <a:fontRef idx="minor"/>
        </p:style>
        <p:txBody>
          <a:bodyPr anchor="t">
            <a:normAutofit fontScale="93000"/>
          </a:bodyPr>
          <a:p>
            <a:pPr marL="457200">
              <a:lnSpc>
                <a:spcPct val="90000"/>
              </a:lnSpc>
              <a:spcBef>
                <a:spcPts val="499"/>
              </a:spcBef>
              <a:tabLst>
                <a:tab algn="l" pos="0"/>
              </a:tabLst>
            </a:pPr>
            <a:r>
              <a:rPr b="1" lang="sk-SK" sz="2400" spc="-1" strike="noStrike">
                <a:solidFill>
                  <a:srgbClr val="000000"/>
                </a:solidFill>
                <a:latin typeface="Calibri"/>
              </a:rPr>
              <a:t>Prijímateľ, ktorý sa rozhodne využiť túto alternatívu, je v roku podania žiadosti povinný zabezpečiť, že najmenej 4 % výmery ornej pôdy v chránenom území sú súvisle pokryté ďatelinovo-trávnou a/alebo trávovito-bylinnou zmesou. V takom prípade zabezpečí maximálnu výmeru súvislej plochy OP v CHÚ na úrovni 50 hektárov</a:t>
            </a:r>
            <a:endParaRPr b="0" lang="sk-SK" sz="2400" spc="-1" strike="noStrike">
              <a:latin typeface="Arial"/>
            </a:endParaRPr>
          </a:p>
          <a:p>
            <a:pPr lvl="1" marL="800280" indent="-343080">
              <a:lnSpc>
                <a:spcPct val="90000"/>
              </a:lnSpc>
              <a:spcBef>
                <a:spcPts val="499"/>
              </a:spcBef>
              <a:buClr>
                <a:srgbClr val="70ad47"/>
              </a:buClr>
              <a:buFont typeface="Wingdings" charset="2"/>
              <a:buChar char=""/>
              <a:tabLst>
                <a:tab algn="l" pos="0"/>
              </a:tabLst>
            </a:pPr>
            <a:r>
              <a:rPr b="0" lang="sk-SK" sz="2400" spc="-1" strike="noStrike">
                <a:solidFill>
                  <a:srgbClr val="000000"/>
                </a:solidFill>
                <a:latin typeface="Calibri"/>
              </a:rPr>
              <a:t>V pastevnej sezóne od 1.6 do 30.9. príslušného roka sa tieto plochy obhospodarujú pasením hovädzieho dobytka, oviec, kôz alebo koní na úrovni 0,5 dobytčej jednotky na hektár</a:t>
            </a:r>
            <a:endParaRPr b="0" lang="sk-SK" sz="2400" spc="-1" strike="noStrike">
              <a:latin typeface="Arial"/>
            </a:endParaRPr>
          </a:p>
          <a:p>
            <a:pPr lvl="1" marL="800280" indent="-343080">
              <a:lnSpc>
                <a:spcPct val="90000"/>
              </a:lnSpc>
              <a:spcBef>
                <a:spcPts val="499"/>
              </a:spcBef>
              <a:buClr>
                <a:srgbClr val="70ad47"/>
              </a:buClr>
              <a:buFont typeface="Wingdings" charset="2"/>
              <a:buChar char=""/>
              <a:tabLst>
                <a:tab algn="l" pos="0"/>
              </a:tabLst>
            </a:pPr>
            <a:r>
              <a:rPr b="0" lang="sk-SK" sz="2400" spc="-1" strike="noStrike">
                <a:solidFill>
                  <a:srgbClr val="000000"/>
                </a:solidFill>
                <a:latin typeface="Calibri"/>
              </a:rPr>
              <a:t>Prijímateľ vedie evidenciu pasenia</a:t>
            </a:r>
            <a:endParaRPr b="0" lang="sk-SK" sz="2400" spc="-1" strike="noStrike">
              <a:latin typeface="Arial"/>
            </a:endParaRPr>
          </a:p>
          <a:p>
            <a:pPr lvl="1" marL="800280" indent="-343080">
              <a:lnSpc>
                <a:spcPct val="90000"/>
              </a:lnSpc>
              <a:spcBef>
                <a:spcPts val="499"/>
              </a:spcBef>
              <a:buClr>
                <a:srgbClr val="70ad47"/>
              </a:buClr>
              <a:buFont typeface="Wingdings" charset="2"/>
              <a:buChar char=""/>
              <a:tabLst>
                <a:tab algn="l" pos="0"/>
              </a:tabLst>
            </a:pPr>
            <a:r>
              <a:rPr b="0" lang="sk-SK" sz="2400" spc="-1" strike="noStrike">
                <a:solidFill>
                  <a:srgbClr val="000000"/>
                </a:solidFill>
                <a:latin typeface="Calibri"/>
              </a:rPr>
              <a:t>Dva roky od prvého zatrávnenia plochy sa neuplatňuje povinnosť obhospodarovať plochu pasením, prijímateľ dovtedy udržiava plochu tak, že najmä zabraňuje rozširovaniu samonáletov drevín, odstraňuje invázne druhy rastlín a húževnatých burín</a:t>
            </a:r>
            <a:endParaRPr b="0" lang="sk-SK" sz="2400" spc="-1" strike="noStrike">
              <a:latin typeface="Arial"/>
            </a:endParaRPr>
          </a:p>
          <a:p>
            <a:pPr lvl="1" marL="800280" indent="-343080">
              <a:lnSpc>
                <a:spcPct val="90000"/>
              </a:lnSpc>
              <a:spcBef>
                <a:spcPts val="499"/>
              </a:spcBef>
              <a:buClr>
                <a:srgbClr val="70ad47"/>
              </a:buClr>
              <a:buFont typeface="Wingdings" charset="2"/>
              <a:buChar char=""/>
              <a:tabLst>
                <a:tab algn="l" pos="0"/>
              </a:tabLst>
            </a:pPr>
            <a:r>
              <a:rPr b="0" lang="sk-SK" sz="2400" spc="-1" strike="noStrike">
                <a:solidFill>
                  <a:srgbClr val="000000"/>
                </a:solidFill>
                <a:latin typeface="Calibri"/>
              </a:rPr>
              <a:t>Zatrávnená plocha zostáva ornou plochou</a:t>
            </a:r>
            <a:endParaRPr b="0" lang="sk-SK" sz="2400" spc="-1" strike="noStrike">
              <a:latin typeface="Arial"/>
            </a:endParaRPr>
          </a:p>
          <a:p>
            <a:pPr>
              <a:lnSpc>
                <a:spcPct val="90000"/>
              </a:lnSpc>
              <a:spcBef>
                <a:spcPts val="1001"/>
              </a:spcBef>
              <a:tabLst>
                <a:tab algn="l" pos="0"/>
              </a:tabLst>
            </a:pPr>
            <a:endParaRPr b="0" lang="sk-SK" sz="2400" spc="-1" strike="noStrike">
              <a:latin typeface="Arial"/>
            </a:endParaRPr>
          </a:p>
        </p:txBody>
      </p:sp>
      <p:pic>
        <p:nvPicPr>
          <p:cNvPr id="291" name="Obrázok 9" descr=""/>
          <p:cNvPicPr/>
          <p:nvPr/>
        </p:nvPicPr>
        <p:blipFill>
          <a:blip r:embed="rId1"/>
          <a:stretch/>
        </p:blipFill>
        <p:spPr>
          <a:xfrm>
            <a:off x="9783000" y="5533200"/>
            <a:ext cx="2408760" cy="1324440"/>
          </a:xfrm>
          <a:prstGeom prst="rect">
            <a:avLst/>
          </a:prstGeom>
          <a:ln w="0">
            <a:noFill/>
          </a:ln>
        </p:spPr>
      </p:pic>
      <p:sp>
        <p:nvSpPr>
          <p:cNvPr id="292" name="BlokTextu 5"/>
          <p:cNvSpPr/>
          <p:nvPr/>
        </p:nvSpPr>
        <p:spPr>
          <a:xfrm>
            <a:off x="559440" y="153000"/>
            <a:ext cx="9170280" cy="91332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1" lang="sk-SK" sz="5400" spc="-1" strike="noStrike">
                <a:solidFill>
                  <a:srgbClr val="ffffff"/>
                </a:solidFill>
                <a:latin typeface="Calibri"/>
              </a:rPr>
              <a:t>Xxxxxx</a:t>
            </a:r>
            <a:endParaRPr b="0" lang="sk-SK" sz="5400" spc="-1" strike="noStrike">
              <a:latin typeface="Arial"/>
            </a:endParaRPr>
          </a:p>
        </p:txBody>
      </p:sp>
      <p:pic>
        <p:nvPicPr>
          <p:cNvPr id="293" name="Obrázok 6" descr=""/>
          <p:cNvPicPr/>
          <p:nvPr/>
        </p:nvPicPr>
        <p:blipFill>
          <a:blip r:embed="rId2"/>
          <a:stretch/>
        </p:blipFill>
        <p:spPr>
          <a:xfrm>
            <a:off x="0" y="0"/>
            <a:ext cx="10200960" cy="2152440"/>
          </a:xfrm>
          <a:prstGeom prst="rect">
            <a:avLst/>
          </a:prstGeom>
          <a:ln w="0">
            <a:noFill/>
          </a:ln>
        </p:spPr>
      </p:pic>
      <p:sp>
        <p:nvSpPr>
          <p:cNvPr id="294" name="Obdĺžnik 2"/>
          <p:cNvSpPr/>
          <p:nvPr/>
        </p:nvSpPr>
        <p:spPr>
          <a:xfrm>
            <a:off x="756360" y="153000"/>
            <a:ext cx="9879120" cy="124812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1" lang="sk-SK" sz="2600" spc="-1" strike="noStrike">
                <a:solidFill>
                  <a:srgbClr val="ffffff"/>
                </a:solidFill>
                <a:latin typeface="Calibri"/>
              </a:rPr>
              <a:t>Zatrávnenie ornej pôdy v chránenom území (alternatívny postup </a:t>
            </a:r>
            <a:endParaRPr b="0" lang="sk-SK" sz="2600" spc="-1" strike="noStrike">
              <a:latin typeface="Arial"/>
            </a:endParaRPr>
          </a:p>
          <a:p>
            <a:pPr>
              <a:lnSpc>
                <a:spcPct val="100000"/>
              </a:lnSpc>
            </a:pPr>
            <a:r>
              <a:rPr b="1" lang="sk-SK" sz="2600" spc="-1" strike="noStrike">
                <a:solidFill>
                  <a:srgbClr val="ffffff"/>
                </a:solidFill>
                <a:latin typeface="Calibri"/>
              </a:rPr>
              <a:t>k postupu </a:t>
            </a:r>
            <a:r>
              <a:rPr b="1" lang="pl-PL" sz="2600" spc="-1" strike="noStrike">
                <a:solidFill>
                  <a:srgbClr val="ffffff"/>
                </a:solidFill>
                <a:latin typeface="Calibri"/>
              </a:rPr>
              <a:t>Dodržanie najväčšej výmery ornej pôdy </a:t>
            </a:r>
            <a:r>
              <a:rPr b="1" lang="sk-SK" sz="2600" spc="-1" strike="noStrike">
                <a:solidFill>
                  <a:srgbClr val="ffffff"/>
                </a:solidFill>
                <a:latin typeface="Calibri"/>
              </a:rPr>
              <a:t>v CHÚ)</a:t>
            </a:r>
            <a:endParaRPr b="0" lang="sk-SK" sz="2600" spc="-1" strike="noStrike">
              <a:latin typeface="Arial"/>
            </a:endParaRPr>
          </a:p>
          <a:p>
            <a:pPr>
              <a:lnSpc>
                <a:spcPct val="100000"/>
              </a:lnSpc>
            </a:pPr>
            <a:endParaRPr b="0" lang="sk-SK" sz="2600" spc="-1" strike="noStrike">
              <a:latin typeface="Arial"/>
            </a:endParaRPr>
          </a:p>
        </p:txBody>
      </p:sp>
      <p:sp>
        <p:nvSpPr>
          <p:cNvPr id="295" name="Obdĺžnik 1"/>
          <p:cNvSpPr/>
          <p:nvPr/>
        </p:nvSpPr>
        <p:spPr>
          <a:xfrm>
            <a:off x="756360" y="2405160"/>
            <a:ext cx="9226800" cy="369000"/>
          </a:xfrm>
          <a:prstGeom prst="rect">
            <a:avLst/>
          </a:prstGeom>
          <a:noFill/>
          <a:ln w="0">
            <a:noFill/>
          </a:ln>
        </p:spPr>
        <p:style>
          <a:lnRef idx="0"/>
          <a:fillRef idx="0"/>
          <a:effectRef idx="0"/>
          <a:fontRef idx="minor"/>
        </p:style>
      </p:sp>
    </p:spTree>
  </p:cSld>
  <mc:AlternateContent>
    <mc:Choice Requires="p14">
      <p:transition spd="slow" p14:dur="2000"/>
    </mc:Choice>
    <mc:Fallback>
      <p:transition spd="slow"/>
    </mc:Fallback>
  </mc:AlternateContent>
</p:sld>
</file>

<file path=ppt/slides/slide2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96" name="Zástupný objekt pre obsah 6"/>
          <p:cNvSpPr/>
          <p:nvPr/>
        </p:nvSpPr>
        <p:spPr>
          <a:xfrm>
            <a:off x="623520" y="2030760"/>
            <a:ext cx="10515240" cy="4640040"/>
          </a:xfrm>
          <a:prstGeom prst="rect">
            <a:avLst/>
          </a:prstGeom>
          <a:noFill/>
          <a:ln w="0">
            <a:noFill/>
          </a:ln>
        </p:spPr>
        <p:style>
          <a:lnRef idx="0"/>
          <a:fillRef idx="0"/>
          <a:effectRef idx="0"/>
          <a:fontRef idx="minor"/>
        </p:style>
        <p:txBody>
          <a:bodyPr anchor="t">
            <a:normAutofit fontScale="87000"/>
          </a:bodyPr>
          <a:p>
            <a:pPr marL="457200">
              <a:lnSpc>
                <a:spcPct val="90000"/>
              </a:lnSpc>
              <a:spcBef>
                <a:spcPts val="499"/>
              </a:spcBef>
              <a:tabLst>
                <a:tab algn="l" pos="0"/>
              </a:tabLst>
            </a:pPr>
            <a:r>
              <a:rPr b="1" lang="sk-SK" sz="2400" spc="-1" strike="noStrike">
                <a:solidFill>
                  <a:srgbClr val="000000"/>
                </a:solidFill>
                <a:latin typeface="Calibri"/>
              </a:rPr>
              <a:t>Prijímateľ je v roku podania žiadosti povinný zabezpečiť, že 10 % výmery neproduktívnych prvkov a plôch vytvorených v rámci eko-schémy (t. j. 10 % sa vypočíta z výmery prvkov vyčlenených nad rámec GAEC 8) je súvisle vysiatych zmesami pre opeľovače zo zoznamu</a:t>
            </a:r>
            <a:endParaRPr b="0" lang="sk-SK" sz="2400" spc="-1" strike="noStrike">
              <a:latin typeface="Arial"/>
            </a:endParaRPr>
          </a:p>
          <a:p>
            <a:pPr lvl="1" marL="800280" indent="-343080">
              <a:lnSpc>
                <a:spcPct val="90000"/>
              </a:lnSpc>
              <a:spcBef>
                <a:spcPts val="499"/>
              </a:spcBef>
              <a:buClr>
                <a:srgbClr val="70ad47"/>
              </a:buClr>
              <a:buFont typeface="Wingdings" charset="2"/>
              <a:buChar char=""/>
              <a:tabLst>
                <a:tab algn="l" pos="0"/>
              </a:tabLst>
            </a:pPr>
            <a:r>
              <a:rPr b="0" lang="sk-SK" sz="2400" spc="-1" strike="noStrike">
                <a:solidFill>
                  <a:srgbClr val="000000"/>
                </a:solidFill>
                <a:latin typeface="Calibri"/>
              </a:rPr>
              <a:t>Na tento účel je možné využiť plochy pôdy ležiacej úhorom s porastom, bylinné políčka a biopásy, vrátane plôch vyčlenených ako dodatočné neproduktívne plochy vo vzťahu k plochám so závlahami</a:t>
            </a:r>
            <a:endParaRPr b="0" lang="sk-SK" sz="2400" spc="-1" strike="noStrike">
              <a:latin typeface="Arial"/>
            </a:endParaRPr>
          </a:p>
          <a:p>
            <a:pPr lvl="1" marL="800280" indent="-343080">
              <a:lnSpc>
                <a:spcPct val="90000"/>
              </a:lnSpc>
              <a:spcBef>
                <a:spcPts val="499"/>
              </a:spcBef>
              <a:buClr>
                <a:srgbClr val="70ad47"/>
              </a:buClr>
              <a:buFont typeface="Wingdings" charset="2"/>
              <a:buChar char=""/>
              <a:tabLst>
                <a:tab algn="l" pos="0"/>
              </a:tabLst>
            </a:pPr>
            <a:r>
              <a:rPr b="0" lang="sk-SK" sz="2400" spc="-1" strike="noStrike">
                <a:solidFill>
                  <a:srgbClr val="000000"/>
                </a:solidFill>
                <a:latin typeface="Calibri"/>
              </a:rPr>
              <a:t>Prijímateľ je povinný plochu vysiatu zmesami pre opeľovače založiť do 30. apríla príslušného roka a ponechať najmenej do 30. septembra príslušného roka; počas uvedeného obdobia plochu nekosí a nemulčuje</a:t>
            </a:r>
            <a:endParaRPr b="0" lang="sk-SK" sz="2400" spc="-1" strike="noStrike">
              <a:latin typeface="Arial"/>
            </a:endParaRPr>
          </a:p>
          <a:p>
            <a:pPr lvl="1" marL="800280" indent="-343080">
              <a:lnSpc>
                <a:spcPct val="90000"/>
              </a:lnSpc>
              <a:spcBef>
                <a:spcPts val="499"/>
              </a:spcBef>
              <a:buClr>
                <a:srgbClr val="70ad47"/>
              </a:buClr>
              <a:buFont typeface="Wingdings" charset="2"/>
              <a:buChar char=""/>
              <a:tabLst>
                <a:tab algn="l" pos="0"/>
              </a:tabLst>
            </a:pPr>
            <a:r>
              <a:rPr b="0" lang="sk-SK" sz="2400" spc="-1" strike="noStrike">
                <a:solidFill>
                  <a:srgbClr val="000000"/>
                </a:solidFill>
                <a:latin typeface="Calibri"/>
              </a:rPr>
              <a:t>Plochu vysiatu zmesami pre opeľovače je možné ponechať na rovnakom mieste viac rokov po sebe. V takom prípade je možné plochu vysiatu zmesami pre opeľovače kosiť a/alebo mulčovať najneskôr do 31. marca </a:t>
            </a:r>
            <a:endParaRPr b="0" lang="sk-SK" sz="2400" spc="-1" strike="noStrike">
              <a:latin typeface="Arial"/>
            </a:endParaRPr>
          </a:p>
          <a:p>
            <a:pPr lvl="1" marL="800280" indent="-343080">
              <a:lnSpc>
                <a:spcPct val="90000"/>
              </a:lnSpc>
              <a:spcBef>
                <a:spcPts val="499"/>
              </a:spcBef>
              <a:buClr>
                <a:srgbClr val="70ad47"/>
              </a:buClr>
              <a:buFont typeface="Wingdings" charset="2"/>
              <a:buChar char=""/>
              <a:tabLst>
                <a:tab algn="l" pos="0"/>
              </a:tabLst>
            </a:pPr>
            <a:r>
              <a:rPr b="0" lang="sk-SK" sz="2400" spc="-1" strike="noStrike">
                <a:solidFill>
                  <a:srgbClr val="000000"/>
                </a:solidFill>
                <a:latin typeface="Calibri"/>
              </a:rPr>
              <a:t>Prijímateľ pri údržbe plochy vysiatej zmesami pre opeľovače nesmie používať hnojivá a prípravky na ochranu rastlín </a:t>
            </a:r>
            <a:endParaRPr b="0" lang="sk-SK" sz="2400" spc="-1" strike="noStrike">
              <a:latin typeface="Arial"/>
            </a:endParaRPr>
          </a:p>
          <a:p>
            <a:pPr>
              <a:lnSpc>
                <a:spcPct val="90000"/>
              </a:lnSpc>
              <a:spcBef>
                <a:spcPts val="1001"/>
              </a:spcBef>
              <a:tabLst>
                <a:tab algn="l" pos="0"/>
              </a:tabLst>
            </a:pPr>
            <a:endParaRPr b="0" lang="sk-SK" sz="2400" spc="-1" strike="noStrike">
              <a:latin typeface="Arial"/>
            </a:endParaRPr>
          </a:p>
        </p:txBody>
      </p:sp>
      <p:pic>
        <p:nvPicPr>
          <p:cNvPr id="297" name="Obrázok 9" descr=""/>
          <p:cNvPicPr/>
          <p:nvPr/>
        </p:nvPicPr>
        <p:blipFill>
          <a:blip r:embed="rId1"/>
          <a:stretch/>
        </p:blipFill>
        <p:spPr>
          <a:xfrm>
            <a:off x="9783000" y="5533200"/>
            <a:ext cx="2408760" cy="1324440"/>
          </a:xfrm>
          <a:prstGeom prst="rect">
            <a:avLst/>
          </a:prstGeom>
          <a:ln w="0">
            <a:noFill/>
          </a:ln>
        </p:spPr>
      </p:pic>
      <p:sp>
        <p:nvSpPr>
          <p:cNvPr id="298" name="BlokTextu 5"/>
          <p:cNvSpPr/>
          <p:nvPr/>
        </p:nvSpPr>
        <p:spPr>
          <a:xfrm>
            <a:off x="559440" y="153000"/>
            <a:ext cx="9170280" cy="91332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1" lang="sk-SK" sz="5400" spc="-1" strike="noStrike">
                <a:solidFill>
                  <a:srgbClr val="ffffff"/>
                </a:solidFill>
                <a:latin typeface="Calibri"/>
              </a:rPr>
              <a:t>Xxxxxx</a:t>
            </a:r>
            <a:endParaRPr b="0" lang="sk-SK" sz="5400" spc="-1" strike="noStrike">
              <a:latin typeface="Arial"/>
            </a:endParaRPr>
          </a:p>
        </p:txBody>
      </p:sp>
      <p:pic>
        <p:nvPicPr>
          <p:cNvPr id="299" name="Obrázok 6" descr=""/>
          <p:cNvPicPr/>
          <p:nvPr/>
        </p:nvPicPr>
        <p:blipFill>
          <a:blip r:embed="rId2"/>
          <a:stretch/>
        </p:blipFill>
        <p:spPr>
          <a:xfrm>
            <a:off x="0" y="0"/>
            <a:ext cx="10200960" cy="2152440"/>
          </a:xfrm>
          <a:prstGeom prst="rect">
            <a:avLst/>
          </a:prstGeom>
          <a:ln w="0">
            <a:noFill/>
          </a:ln>
        </p:spPr>
      </p:pic>
      <p:sp>
        <p:nvSpPr>
          <p:cNvPr id="300" name="Obdĺžnik 2"/>
          <p:cNvSpPr/>
          <p:nvPr/>
        </p:nvSpPr>
        <p:spPr>
          <a:xfrm>
            <a:off x="756360" y="153000"/>
            <a:ext cx="9879120" cy="100476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1" lang="sk-SK" sz="3600" spc="-1" strike="noStrike">
                <a:solidFill>
                  <a:srgbClr val="ffffff"/>
                </a:solidFill>
                <a:latin typeface="Calibri"/>
              </a:rPr>
              <a:t>Plocha vysiata zmesami pre opeľovače</a:t>
            </a:r>
            <a:endParaRPr b="0" lang="sk-SK" sz="3600" spc="-1" strike="noStrike">
              <a:latin typeface="Arial"/>
            </a:endParaRPr>
          </a:p>
          <a:p>
            <a:pPr>
              <a:lnSpc>
                <a:spcPct val="100000"/>
              </a:lnSpc>
            </a:pPr>
            <a:endParaRPr b="0" lang="sk-SK" sz="3600" spc="-1" strike="noStrike">
              <a:latin typeface="Arial"/>
            </a:endParaRPr>
          </a:p>
        </p:txBody>
      </p:sp>
      <p:sp>
        <p:nvSpPr>
          <p:cNvPr id="301" name="Obdĺžnik 1"/>
          <p:cNvSpPr/>
          <p:nvPr/>
        </p:nvSpPr>
        <p:spPr>
          <a:xfrm>
            <a:off x="756360" y="2405160"/>
            <a:ext cx="9226800" cy="369000"/>
          </a:xfrm>
          <a:prstGeom prst="rect">
            <a:avLst/>
          </a:prstGeom>
          <a:noFill/>
          <a:ln w="0">
            <a:noFill/>
          </a:ln>
        </p:spPr>
        <p:style>
          <a:lnRef idx="0"/>
          <a:fillRef idx="0"/>
          <a:effectRef idx="0"/>
          <a:fontRef idx="minor"/>
        </p:style>
      </p:sp>
    </p:spTree>
  </p:cSld>
  <mc:AlternateContent>
    <mc:Choice Requires="p14">
      <p:transition spd="slow" p14:dur="2000"/>
    </mc:Choice>
    <mc:Fallback>
      <p:transition spd="slow"/>
    </mc:Fallback>
  </mc:AlternateContent>
</p:sld>
</file>

<file path=ppt/slides/slide2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02" name="Zástupný objekt pre obsah 6"/>
          <p:cNvSpPr/>
          <p:nvPr/>
        </p:nvSpPr>
        <p:spPr>
          <a:xfrm>
            <a:off x="623520" y="1847880"/>
            <a:ext cx="10515240" cy="4822920"/>
          </a:xfrm>
          <a:prstGeom prst="rect">
            <a:avLst/>
          </a:prstGeom>
          <a:noFill/>
          <a:ln w="0">
            <a:noFill/>
          </a:ln>
        </p:spPr>
        <p:style>
          <a:lnRef idx="0"/>
          <a:fillRef idx="0"/>
          <a:effectRef idx="0"/>
          <a:fontRef idx="minor"/>
        </p:style>
        <p:txBody>
          <a:bodyPr anchor="t">
            <a:normAutofit fontScale="98000"/>
          </a:bodyPr>
          <a:p>
            <a:pPr>
              <a:lnSpc>
                <a:spcPct val="90000"/>
              </a:lnSpc>
              <a:spcBef>
                <a:spcPts val="1001"/>
              </a:spcBef>
              <a:tabLst>
                <a:tab algn="l" pos="0"/>
              </a:tabLst>
            </a:pPr>
            <a:r>
              <a:rPr b="1" lang="sk-SK" sz="2400" spc="-1" strike="noStrike">
                <a:solidFill>
                  <a:srgbClr val="000000"/>
                </a:solidFill>
                <a:latin typeface="Calibri"/>
              </a:rPr>
              <a:t>Prijímateľ je v roku podania žiadosti povinný obhospodarovať plochy trvalého trávneho porastu, na ktorých nevykonáva pasenie, kosením podľa nadmorskej výšky. Prijímateľ prvé kosenie vykoná v riadnom termíne. Prijímateľ zároveň vyčlení plochu trvalého trávneho porastu v stanovenej výmere podľa typu farmy a zvolenej alternatívy (najmenej 3 %, 10 % alebo 15 %), ktorú kosí v neskoršom termíne. Prijímateľ vykoná kosenie najneskôr do 15. septembra kalendárneho roka. </a:t>
            </a:r>
            <a:endParaRPr b="0" lang="sk-SK" sz="2400" spc="-1" strike="noStrike">
              <a:latin typeface="Arial"/>
            </a:endParaRPr>
          </a:p>
          <a:p>
            <a:pPr>
              <a:lnSpc>
                <a:spcPct val="90000"/>
              </a:lnSpc>
              <a:spcBef>
                <a:spcPts val="1001"/>
              </a:spcBef>
              <a:tabLst>
                <a:tab algn="l" pos="0"/>
              </a:tabLst>
            </a:pPr>
            <a:r>
              <a:rPr b="0" lang="sk-SK" sz="2400" spc="-1" strike="noStrike">
                <a:solidFill>
                  <a:srgbClr val="000000"/>
                </a:solidFill>
                <a:latin typeface="Calibri"/>
              </a:rPr>
              <a:t>Odstup medzi riadnymi a neskoršími termínmi kosenia najmenej 30 dní</a:t>
            </a:r>
            <a:endParaRPr b="0" lang="sk-SK" sz="2400" spc="-1" strike="noStrike">
              <a:latin typeface="Arial"/>
            </a:endParaRPr>
          </a:p>
          <a:p>
            <a:pPr>
              <a:lnSpc>
                <a:spcPct val="90000"/>
              </a:lnSpc>
              <a:spcBef>
                <a:spcPts val="1001"/>
              </a:spcBef>
              <a:tabLst>
                <a:tab algn="l" pos="0"/>
              </a:tabLst>
            </a:pPr>
            <a:r>
              <a:rPr b="0" lang="sk-SK" sz="2400" spc="-1" strike="noStrike">
                <a:solidFill>
                  <a:srgbClr val="000000"/>
                </a:solidFill>
                <a:latin typeface="Calibri"/>
              </a:rPr>
              <a:t>Termíny:</a:t>
            </a:r>
            <a:endParaRPr b="0" lang="sk-SK" sz="2400" spc="-1" strike="noStrike">
              <a:latin typeface="Arial"/>
            </a:endParaRPr>
          </a:p>
          <a:p>
            <a:pPr lvl="1" marL="914400" indent="-457200">
              <a:lnSpc>
                <a:spcPct val="90000"/>
              </a:lnSpc>
              <a:spcBef>
                <a:spcPts val="499"/>
              </a:spcBef>
              <a:buClr>
                <a:srgbClr val="70ad47"/>
              </a:buClr>
              <a:buFont typeface="Wingdings" charset="2"/>
              <a:buChar char=""/>
              <a:tabLst>
                <a:tab algn="l" pos="0"/>
              </a:tabLst>
            </a:pPr>
            <a:r>
              <a:rPr b="0" lang="sk-SK" sz="2400" spc="-1" strike="noStrike">
                <a:solidFill>
                  <a:srgbClr val="000000"/>
                </a:solidFill>
                <a:latin typeface="Calibri"/>
              </a:rPr>
              <a:t>nadmorská výška 94-600 m n. m. </a:t>
            </a:r>
            <a:endParaRPr b="0" lang="sk-SK" sz="2400" spc="-1" strike="noStrike">
              <a:latin typeface="Arial"/>
            </a:endParaRPr>
          </a:p>
          <a:p>
            <a:pPr marL="457200">
              <a:lnSpc>
                <a:spcPct val="90000"/>
              </a:lnSpc>
              <a:spcBef>
                <a:spcPts val="499"/>
              </a:spcBef>
              <a:tabLst>
                <a:tab algn="l" pos="0"/>
              </a:tabLst>
            </a:pPr>
            <a:r>
              <a:rPr b="0" lang="sk-SK" sz="2400" spc="-1" strike="noStrike">
                <a:solidFill>
                  <a:srgbClr val="000000"/>
                </a:solidFill>
                <a:latin typeface="Calibri"/>
              </a:rPr>
              <a:t>1. kosenie vykonať najneskôr do 22.6., neskoršie kosenie od 23.6.</a:t>
            </a:r>
            <a:endParaRPr b="0" lang="sk-SK" sz="2400" spc="-1" strike="noStrike">
              <a:latin typeface="Arial"/>
            </a:endParaRPr>
          </a:p>
          <a:p>
            <a:pPr lvl="1" marL="914400" indent="-457200">
              <a:lnSpc>
                <a:spcPct val="90000"/>
              </a:lnSpc>
              <a:spcBef>
                <a:spcPts val="499"/>
              </a:spcBef>
              <a:buClr>
                <a:srgbClr val="70ad47"/>
              </a:buClr>
              <a:buFont typeface="Wingdings" charset="2"/>
              <a:buChar char=""/>
              <a:tabLst>
                <a:tab algn="l" pos="0"/>
              </a:tabLst>
            </a:pPr>
            <a:r>
              <a:rPr b="0" lang="sk-SK" sz="2400" spc="-1" strike="noStrike">
                <a:solidFill>
                  <a:srgbClr val="000000"/>
                </a:solidFill>
                <a:latin typeface="Calibri"/>
              </a:rPr>
              <a:t>nadmorská výška nad 601 m n. m. </a:t>
            </a:r>
            <a:endParaRPr b="0" lang="sk-SK" sz="2400" spc="-1" strike="noStrike">
              <a:latin typeface="Arial"/>
            </a:endParaRPr>
          </a:p>
          <a:p>
            <a:pPr marL="457200">
              <a:lnSpc>
                <a:spcPct val="90000"/>
              </a:lnSpc>
              <a:spcBef>
                <a:spcPts val="499"/>
              </a:spcBef>
              <a:tabLst>
                <a:tab algn="l" pos="0"/>
              </a:tabLst>
            </a:pPr>
            <a:r>
              <a:rPr b="0" lang="sk-SK" sz="2400" spc="-1" strike="noStrike">
                <a:solidFill>
                  <a:srgbClr val="000000"/>
                </a:solidFill>
                <a:latin typeface="Calibri"/>
              </a:rPr>
              <a:t>1. kosenie vykonať najneskôr do 31.7., neskoršie kosenie od 1.8.</a:t>
            </a:r>
            <a:endParaRPr b="0" lang="sk-SK" sz="2400" spc="-1" strike="noStrike">
              <a:latin typeface="Arial"/>
            </a:endParaRPr>
          </a:p>
          <a:p>
            <a:pPr>
              <a:lnSpc>
                <a:spcPct val="90000"/>
              </a:lnSpc>
              <a:spcBef>
                <a:spcPts val="1001"/>
              </a:spcBef>
              <a:tabLst>
                <a:tab algn="l" pos="0"/>
              </a:tabLst>
            </a:pPr>
            <a:endParaRPr b="0" lang="sk-SK" sz="2400" spc="-1" strike="noStrike">
              <a:latin typeface="Arial"/>
            </a:endParaRPr>
          </a:p>
        </p:txBody>
      </p:sp>
      <p:pic>
        <p:nvPicPr>
          <p:cNvPr id="303" name="Obrázok 9" descr=""/>
          <p:cNvPicPr/>
          <p:nvPr/>
        </p:nvPicPr>
        <p:blipFill>
          <a:blip r:embed="rId1"/>
          <a:stretch/>
        </p:blipFill>
        <p:spPr>
          <a:xfrm>
            <a:off x="9783000" y="5533200"/>
            <a:ext cx="2408760" cy="1324440"/>
          </a:xfrm>
          <a:prstGeom prst="rect">
            <a:avLst/>
          </a:prstGeom>
          <a:ln w="0">
            <a:noFill/>
          </a:ln>
        </p:spPr>
      </p:pic>
      <p:sp>
        <p:nvSpPr>
          <p:cNvPr id="304" name="BlokTextu 5"/>
          <p:cNvSpPr/>
          <p:nvPr/>
        </p:nvSpPr>
        <p:spPr>
          <a:xfrm>
            <a:off x="559440" y="153000"/>
            <a:ext cx="9170280" cy="91332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1" lang="sk-SK" sz="5400" spc="-1" strike="noStrike">
                <a:solidFill>
                  <a:srgbClr val="ffffff"/>
                </a:solidFill>
                <a:latin typeface="Calibri"/>
              </a:rPr>
              <a:t>Xxxxxx</a:t>
            </a:r>
            <a:endParaRPr b="0" lang="sk-SK" sz="5400" spc="-1" strike="noStrike">
              <a:latin typeface="Arial"/>
            </a:endParaRPr>
          </a:p>
        </p:txBody>
      </p:sp>
      <p:pic>
        <p:nvPicPr>
          <p:cNvPr id="305" name="Obrázok 6" descr=""/>
          <p:cNvPicPr/>
          <p:nvPr/>
        </p:nvPicPr>
        <p:blipFill>
          <a:blip r:embed="rId2"/>
          <a:stretch/>
        </p:blipFill>
        <p:spPr>
          <a:xfrm>
            <a:off x="0" y="0"/>
            <a:ext cx="10200960" cy="2152440"/>
          </a:xfrm>
          <a:prstGeom prst="rect">
            <a:avLst/>
          </a:prstGeom>
          <a:ln w="0">
            <a:noFill/>
          </a:ln>
        </p:spPr>
      </p:pic>
      <p:sp>
        <p:nvSpPr>
          <p:cNvPr id="306" name="Obdĺžnik 2"/>
          <p:cNvSpPr/>
          <p:nvPr/>
        </p:nvSpPr>
        <p:spPr>
          <a:xfrm>
            <a:off x="756360" y="153000"/>
            <a:ext cx="9879120" cy="63900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1" lang="sk-SK" sz="3600" spc="-1" strike="noStrike">
                <a:solidFill>
                  <a:srgbClr val="ffffff"/>
                </a:solidFill>
                <a:latin typeface="Calibri"/>
              </a:rPr>
              <a:t>Obhospodarovanie TTP kosením</a:t>
            </a:r>
            <a:endParaRPr b="0" lang="sk-SK" sz="3600" spc="-1" strike="noStrike">
              <a:latin typeface="Arial"/>
            </a:endParaRPr>
          </a:p>
        </p:txBody>
      </p:sp>
      <p:sp>
        <p:nvSpPr>
          <p:cNvPr id="307" name="Obdĺžnik 1"/>
          <p:cNvSpPr/>
          <p:nvPr/>
        </p:nvSpPr>
        <p:spPr>
          <a:xfrm>
            <a:off x="756360" y="2405160"/>
            <a:ext cx="9226800" cy="369000"/>
          </a:xfrm>
          <a:prstGeom prst="rect">
            <a:avLst/>
          </a:prstGeom>
          <a:noFill/>
          <a:ln w="0">
            <a:noFill/>
          </a:ln>
        </p:spPr>
        <p:style>
          <a:lnRef idx="0"/>
          <a:fillRef idx="0"/>
          <a:effectRef idx="0"/>
          <a:fontRef idx="minor"/>
        </p:style>
      </p:sp>
    </p:spTree>
  </p:cSld>
  <mc:AlternateContent>
    <mc:Choice Requires="p14">
      <p:transition spd="slow" p14:dur="2000"/>
    </mc:Choice>
    <mc:Fallback>
      <p:transition spd="slow"/>
    </mc:Fallback>
  </mc:AlternateContent>
</p:sld>
</file>

<file path=ppt/slides/slide2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08" name="Zástupný objekt pre obsah 6"/>
          <p:cNvSpPr/>
          <p:nvPr/>
        </p:nvSpPr>
        <p:spPr>
          <a:xfrm>
            <a:off x="623520" y="1847880"/>
            <a:ext cx="10515240" cy="4822920"/>
          </a:xfrm>
          <a:prstGeom prst="rect">
            <a:avLst/>
          </a:prstGeom>
          <a:noFill/>
          <a:ln w="0">
            <a:noFill/>
          </a:ln>
        </p:spPr>
        <p:style>
          <a:lnRef idx="0"/>
          <a:fillRef idx="0"/>
          <a:effectRef idx="0"/>
          <a:fontRef idx="minor"/>
        </p:style>
        <p:txBody>
          <a:bodyPr anchor="t">
            <a:normAutofit fontScale="90000"/>
          </a:bodyPr>
          <a:p>
            <a:pPr>
              <a:lnSpc>
                <a:spcPct val="90000"/>
              </a:lnSpc>
              <a:spcBef>
                <a:spcPts val="1001"/>
              </a:spcBef>
              <a:tabLst>
                <a:tab algn="l" pos="0"/>
              </a:tabLst>
            </a:pPr>
            <a:r>
              <a:rPr b="1" lang="sk-SK" sz="2400" spc="-1" strike="noStrike">
                <a:solidFill>
                  <a:srgbClr val="000000"/>
                </a:solidFill>
                <a:latin typeface="Calibri"/>
              </a:rPr>
              <a:t>Prijímateľ je v roku podania žiadosti povinný obhospodarovať plochy trvalého trávneho porastu pasením hovädzieho dobytka, oviec, kôz a/alebo koní</a:t>
            </a:r>
            <a:endParaRPr b="0" lang="sk-SK" sz="2400" spc="-1" strike="noStrike">
              <a:latin typeface="Arial"/>
            </a:endParaRPr>
          </a:p>
          <a:p>
            <a:pPr marL="343080" indent="-343080">
              <a:lnSpc>
                <a:spcPct val="90000"/>
              </a:lnSpc>
              <a:spcBef>
                <a:spcPts val="1001"/>
              </a:spcBef>
              <a:buClr>
                <a:srgbClr val="70ad47"/>
              </a:buClr>
              <a:buFont typeface="Wingdings" charset="2"/>
              <a:buChar char=""/>
              <a:tabLst>
                <a:tab algn="l" pos="0"/>
              </a:tabLst>
            </a:pPr>
            <a:r>
              <a:rPr b="0" lang="sk-SK" sz="2400" spc="-1" strike="noStrike">
                <a:solidFill>
                  <a:srgbClr val="000000"/>
                </a:solidFill>
                <a:latin typeface="Calibri"/>
              </a:rPr>
              <a:t>Prijímateľ dodržiava termín pre minimálnu údržbu (31. júl)</a:t>
            </a:r>
            <a:endParaRPr b="0" lang="sk-SK" sz="2400" spc="-1" strike="noStrike">
              <a:latin typeface="Arial"/>
            </a:endParaRPr>
          </a:p>
          <a:p>
            <a:pPr marL="343080" indent="-343080">
              <a:lnSpc>
                <a:spcPct val="90000"/>
              </a:lnSpc>
              <a:spcBef>
                <a:spcPts val="1001"/>
              </a:spcBef>
              <a:buClr>
                <a:srgbClr val="70ad47"/>
              </a:buClr>
              <a:buFont typeface="Wingdings" charset="2"/>
              <a:buChar char=""/>
              <a:tabLst>
                <a:tab algn="l" pos="0"/>
              </a:tabLst>
            </a:pPr>
            <a:r>
              <a:rPr b="0" lang="sk-SK" sz="2400" spc="-1" strike="noStrike">
                <a:solidFill>
                  <a:srgbClr val="000000"/>
                </a:solidFill>
                <a:latin typeface="Calibri"/>
              </a:rPr>
              <a:t>Prijímateľ dodržiava zaťaženie plochy trvalého trávneho porastu zvieratami v prepočte najmenej 0,3 dobytčej jednotky/ha</a:t>
            </a:r>
            <a:endParaRPr b="0" lang="sk-SK" sz="2400" spc="-1" strike="noStrike">
              <a:latin typeface="Arial"/>
            </a:endParaRPr>
          </a:p>
          <a:p>
            <a:pPr marL="343080" indent="-343080">
              <a:lnSpc>
                <a:spcPct val="90000"/>
              </a:lnSpc>
              <a:spcBef>
                <a:spcPts val="1001"/>
              </a:spcBef>
              <a:buClr>
                <a:srgbClr val="70ad47"/>
              </a:buClr>
              <a:buFont typeface="Wingdings" charset="2"/>
              <a:buChar char=""/>
              <a:tabLst>
                <a:tab algn="l" pos="0"/>
              </a:tabLst>
            </a:pPr>
            <a:r>
              <a:rPr b="0" lang="sk-SK" sz="2400" spc="-1" strike="noStrike">
                <a:solidFill>
                  <a:srgbClr val="000000"/>
                </a:solidFill>
                <a:latin typeface="Calibri"/>
              </a:rPr>
              <a:t>Dodržanie podmienky je možné uznať len vo vzťahu k ploche, ktorá zodpovedá stanovenému minimálnemu zaťaženiu zvieratami (t. j. prijímateľ nemôže na účely plnenia postupu nahlásiť výmeru väčšiu, než ktorej zodpovedá požadovaný počet dobytčích jednotiek)</a:t>
            </a:r>
            <a:endParaRPr b="0" lang="sk-SK" sz="2400" spc="-1" strike="noStrike">
              <a:latin typeface="Arial"/>
            </a:endParaRPr>
          </a:p>
          <a:p>
            <a:pPr marL="343080" indent="-343080">
              <a:lnSpc>
                <a:spcPct val="90000"/>
              </a:lnSpc>
              <a:spcBef>
                <a:spcPts val="1001"/>
              </a:spcBef>
              <a:buClr>
                <a:srgbClr val="70ad47"/>
              </a:buClr>
              <a:buFont typeface="Wingdings" charset="2"/>
              <a:buChar char=""/>
              <a:tabLst>
                <a:tab algn="l" pos="0"/>
              </a:tabLst>
            </a:pPr>
            <a:r>
              <a:rPr b="0" lang="sk-SK" sz="2400" spc="-1" strike="noStrike">
                <a:solidFill>
                  <a:srgbClr val="000000"/>
                </a:solidFill>
                <a:latin typeface="Calibri"/>
              </a:rPr>
              <a:t>Prijímateľ je povinný zabezpečiť, že celá plocha trvalého trávneho porastu je obhospodárená, ak prijímateľ kosí nespasené časti plochy trvalého trávneho porastu, kosenie vykonáva podľa nadmorskej výšky v neskorších termínoch uvedených pre postup obhospodarovanie TTP kosením; najneskôr do 15. septembra kalendárneho roka</a:t>
            </a:r>
            <a:endParaRPr b="0" lang="sk-SK" sz="2400" spc="-1" strike="noStrike">
              <a:latin typeface="Arial"/>
            </a:endParaRPr>
          </a:p>
          <a:p>
            <a:pPr marL="343080" indent="-343080">
              <a:lnSpc>
                <a:spcPct val="90000"/>
              </a:lnSpc>
              <a:spcBef>
                <a:spcPts val="1001"/>
              </a:spcBef>
              <a:buClr>
                <a:srgbClr val="70ad47"/>
              </a:buClr>
              <a:buFont typeface="Wingdings" charset="2"/>
              <a:buChar char=""/>
              <a:tabLst>
                <a:tab algn="l" pos="0"/>
              </a:tabLst>
            </a:pPr>
            <a:r>
              <a:rPr b="0" lang="sk-SK" sz="2400" spc="-1" strike="noStrike">
                <a:solidFill>
                  <a:srgbClr val="000000"/>
                </a:solidFill>
                <a:latin typeface="Calibri"/>
              </a:rPr>
              <a:t>Prijímateľ vedie evidenciu pasenia</a:t>
            </a:r>
            <a:endParaRPr b="0" lang="sk-SK" sz="2400" spc="-1" strike="noStrike">
              <a:latin typeface="Arial"/>
            </a:endParaRPr>
          </a:p>
          <a:p>
            <a:pPr>
              <a:lnSpc>
                <a:spcPct val="90000"/>
              </a:lnSpc>
              <a:spcBef>
                <a:spcPts val="1001"/>
              </a:spcBef>
              <a:tabLst>
                <a:tab algn="l" pos="0"/>
              </a:tabLst>
            </a:pPr>
            <a:endParaRPr b="0" lang="sk-SK" sz="2400" spc="-1" strike="noStrike">
              <a:latin typeface="Arial"/>
            </a:endParaRPr>
          </a:p>
        </p:txBody>
      </p:sp>
      <p:pic>
        <p:nvPicPr>
          <p:cNvPr id="309" name="Obrázok 9" descr=""/>
          <p:cNvPicPr/>
          <p:nvPr/>
        </p:nvPicPr>
        <p:blipFill>
          <a:blip r:embed="rId1"/>
          <a:stretch/>
        </p:blipFill>
        <p:spPr>
          <a:xfrm>
            <a:off x="9783000" y="5533200"/>
            <a:ext cx="2408760" cy="1324440"/>
          </a:xfrm>
          <a:prstGeom prst="rect">
            <a:avLst/>
          </a:prstGeom>
          <a:ln w="0">
            <a:noFill/>
          </a:ln>
        </p:spPr>
      </p:pic>
      <p:sp>
        <p:nvSpPr>
          <p:cNvPr id="310" name="BlokTextu 5"/>
          <p:cNvSpPr/>
          <p:nvPr/>
        </p:nvSpPr>
        <p:spPr>
          <a:xfrm>
            <a:off x="559440" y="153000"/>
            <a:ext cx="9170280" cy="91332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1" lang="sk-SK" sz="5400" spc="-1" strike="noStrike">
                <a:solidFill>
                  <a:srgbClr val="ffffff"/>
                </a:solidFill>
                <a:latin typeface="Calibri"/>
              </a:rPr>
              <a:t>Xxxxxx</a:t>
            </a:r>
            <a:endParaRPr b="0" lang="sk-SK" sz="5400" spc="-1" strike="noStrike">
              <a:latin typeface="Arial"/>
            </a:endParaRPr>
          </a:p>
        </p:txBody>
      </p:sp>
      <p:pic>
        <p:nvPicPr>
          <p:cNvPr id="311" name="Obrázok 6" descr=""/>
          <p:cNvPicPr/>
          <p:nvPr/>
        </p:nvPicPr>
        <p:blipFill>
          <a:blip r:embed="rId2"/>
          <a:stretch/>
        </p:blipFill>
        <p:spPr>
          <a:xfrm>
            <a:off x="0" y="0"/>
            <a:ext cx="10200960" cy="2152440"/>
          </a:xfrm>
          <a:prstGeom prst="rect">
            <a:avLst/>
          </a:prstGeom>
          <a:ln w="0">
            <a:noFill/>
          </a:ln>
        </p:spPr>
      </p:pic>
      <p:sp>
        <p:nvSpPr>
          <p:cNvPr id="312" name="Obdĺžnik 2"/>
          <p:cNvSpPr/>
          <p:nvPr/>
        </p:nvSpPr>
        <p:spPr>
          <a:xfrm>
            <a:off x="756360" y="153000"/>
            <a:ext cx="9879120" cy="63900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1" lang="sk-SK" sz="3600" spc="-1" strike="noStrike">
                <a:solidFill>
                  <a:srgbClr val="ffffff"/>
                </a:solidFill>
                <a:latin typeface="Calibri"/>
              </a:rPr>
              <a:t>Obhospodarovanie TTP pasením</a:t>
            </a:r>
            <a:endParaRPr b="0" lang="sk-SK" sz="3600" spc="-1" strike="noStrike">
              <a:latin typeface="Arial"/>
            </a:endParaRPr>
          </a:p>
        </p:txBody>
      </p:sp>
      <p:sp>
        <p:nvSpPr>
          <p:cNvPr id="313" name="Obdĺžnik 1"/>
          <p:cNvSpPr/>
          <p:nvPr/>
        </p:nvSpPr>
        <p:spPr>
          <a:xfrm>
            <a:off x="756360" y="2405160"/>
            <a:ext cx="9226800" cy="369000"/>
          </a:xfrm>
          <a:prstGeom prst="rect">
            <a:avLst/>
          </a:prstGeom>
          <a:noFill/>
          <a:ln w="0">
            <a:noFill/>
          </a:ln>
        </p:spPr>
        <p:style>
          <a:lnRef idx="0"/>
          <a:fillRef idx="0"/>
          <a:effectRef idx="0"/>
          <a:fontRef idx="minor"/>
        </p:style>
      </p:sp>
    </p:spTree>
  </p:cSld>
  <mc:AlternateContent>
    <mc:Choice Requires="p14">
      <p:transition spd="slow" p14:dur="2000"/>
    </mc:Choice>
    <mc:Fallback>
      <p:transition spd="slow"/>
    </mc:Fallback>
  </mc:AlternateContent>
</p:sld>
</file>

<file path=ppt/slides/slide2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14" name="Zástupný objekt pre obsah 6"/>
          <p:cNvSpPr/>
          <p:nvPr/>
        </p:nvSpPr>
        <p:spPr>
          <a:xfrm>
            <a:off x="623520" y="2223360"/>
            <a:ext cx="10515240" cy="4447800"/>
          </a:xfrm>
          <a:prstGeom prst="rect">
            <a:avLst/>
          </a:prstGeom>
          <a:noFill/>
          <a:ln w="0">
            <a:noFill/>
          </a:ln>
        </p:spPr>
        <p:style>
          <a:lnRef idx="0"/>
          <a:fillRef idx="0"/>
          <a:effectRef idx="0"/>
          <a:fontRef idx="minor"/>
        </p:style>
        <p:txBody>
          <a:bodyPr anchor="t">
            <a:normAutofit/>
          </a:bodyPr>
          <a:p>
            <a:pPr marL="343080" indent="-343080">
              <a:lnSpc>
                <a:spcPct val="90000"/>
              </a:lnSpc>
              <a:spcBef>
                <a:spcPts val="1001"/>
              </a:spcBef>
              <a:buClr>
                <a:srgbClr val="70ad47"/>
              </a:buClr>
              <a:buFont typeface="Wingdings" charset="2"/>
              <a:buChar char=""/>
            </a:pPr>
            <a:r>
              <a:rPr b="1" lang="sk-SK" sz="2800" spc="-1" strike="noStrike">
                <a:solidFill>
                  <a:srgbClr val="000000"/>
                </a:solidFill>
                <a:latin typeface="Calibri"/>
              </a:rPr>
              <a:t>Prijímateľ je v roku podania žiadosti na ploche vinice, ovocného sadu a/alebo chmeľnice povinný zabezpečiť najmenej v každom druhom medziradí celoročný zelený kryt plochy plodinami zo zoznamu, alebo ich zmesami</a:t>
            </a:r>
            <a:endParaRPr b="0" lang="sk-SK" sz="2800" spc="-1" strike="noStrike">
              <a:latin typeface="Arial"/>
            </a:endParaRPr>
          </a:p>
          <a:p>
            <a:pPr marL="343080" indent="-343080">
              <a:lnSpc>
                <a:spcPct val="90000"/>
              </a:lnSpc>
              <a:spcBef>
                <a:spcPts val="1001"/>
              </a:spcBef>
              <a:buClr>
                <a:srgbClr val="70ad47"/>
              </a:buClr>
              <a:buFont typeface="Wingdings" charset="2"/>
              <a:buChar char=""/>
            </a:pPr>
            <a:r>
              <a:rPr b="1" lang="sk-SK" sz="2800" spc="-1" strike="noStrike">
                <a:solidFill>
                  <a:srgbClr val="000000"/>
                </a:solidFill>
                <a:latin typeface="Calibri"/>
              </a:rPr>
              <a:t>Prijímateľ obhospodaruje plochy medziradí s celoročným zeleným krytom kosením, pasením a/alebo mulčovaním ako hlavnou agrotechnickou operáciou</a:t>
            </a:r>
            <a:endParaRPr b="0" lang="sk-SK" sz="2800" spc="-1" strike="noStrike">
              <a:latin typeface="Arial"/>
            </a:endParaRPr>
          </a:p>
          <a:p>
            <a:pPr marL="343080" indent="-343080">
              <a:lnSpc>
                <a:spcPct val="90000"/>
              </a:lnSpc>
              <a:spcBef>
                <a:spcPts val="1001"/>
              </a:spcBef>
              <a:buClr>
                <a:srgbClr val="70ad47"/>
              </a:buClr>
              <a:buFont typeface="Wingdings" charset="2"/>
              <a:buChar char=""/>
            </a:pPr>
            <a:r>
              <a:rPr b="1" lang="sk-SK" sz="2800" spc="-1" strike="noStrike">
                <a:solidFill>
                  <a:srgbClr val="000000"/>
                </a:solidFill>
                <a:latin typeface="Calibri"/>
              </a:rPr>
              <a:t>Prijímateľ pri údržbe medziradí s celoročným zeleným krytom nesmie používať herbicídy</a:t>
            </a:r>
            <a:endParaRPr b="0" lang="sk-SK" sz="2800" spc="-1" strike="noStrike">
              <a:latin typeface="Arial"/>
            </a:endParaRPr>
          </a:p>
          <a:p>
            <a:pPr>
              <a:lnSpc>
                <a:spcPct val="90000"/>
              </a:lnSpc>
              <a:spcBef>
                <a:spcPts val="1001"/>
              </a:spcBef>
              <a:tabLst>
                <a:tab algn="l" pos="0"/>
              </a:tabLst>
            </a:pPr>
            <a:endParaRPr b="0" lang="sk-SK" sz="2800" spc="-1" strike="noStrike">
              <a:latin typeface="Arial"/>
            </a:endParaRPr>
          </a:p>
        </p:txBody>
      </p:sp>
      <p:pic>
        <p:nvPicPr>
          <p:cNvPr id="315" name="Obrázok 9" descr=""/>
          <p:cNvPicPr/>
          <p:nvPr/>
        </p:nvPicPr>
        <p:blipFill>
          <a:blip r:embed="rId1"/>
          <a:stretch/>
        </p:blipFill>
        <p:spPr>
          <a:xfrm>
            <a:off x="9783000" y="5533200"/>
            <a:ext cx="2408760" cy="1324440"/>
          </a:xfrm>
          <a:prstGeom prst="rect">
            <a:avLst/>
          </a:prstGeom>
          <a:ln w="0">
            <a:noFill/>
          </a:ln>
        </p:spPr>
      </p:pic>
      <p:sp>
        <p:nvSpPr>
          <p:cNvPr id="316" name="BlokTextu 5"/>
          <p:cNvSpPr/>
          <p:nvPr/>
        </p:nvSpPr>
        <p:spPr>
          <a:xfrm>
            <a:off x="559440" y="153000"/>
            <a:ext cx="9170280" cy="91332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1" lang="sk-SK" sz="5400" spc="-1" strike="noStrike">
                <a:solidFill>
                  <a:srgbClr val="ffffff"/>
                </a:solidFill>
                <a:latin typeface="Calibri"/>
              </a:rPr>
              <a:t>Xxxxxx</a:t>
            </a:r>
            <a:endParaRPr b="0" lang="sk-SK" sz="5400" spc="-1" strike="noStrike">
              <a:latin typeface="Arial"/>
            </a:endParaRPr>
          </a:p>
        </p:txBody>
      </p:sp>
      <p:pic>
        <p:nvPicPr>
          <p:cNvPr id="317" name="Obrázok 6" descr=""/>
          <p:cNvPicPr/>
          <p:nvPr/>
        </p:nvPicPr>
        <p:blipFill>
          <a:blip r:embed="rId2"/>
          <a:stretch/>
        </p:blipFill>
        <p:spPr>
          <a:xfrm>
            <a:off x="0" y="0"/>
            <a:ext cx="10200960" cy="2152440"/>
          </a:xfrm>
          <a:prstGeom prst="rect">
            <a:avLst/>
          </a:prstGeom>
          <a:ln w="0">
            <a:noFill/>
          </a:ln>
        </p:spPr>
      </p:pic>
      <p:sp>
        <p:nvSpPr>
          <p:cNvPr id="318" name="Obdĺžnik 2"/>
          <p:cNvSpPr/>
          <p:nvPr/>
        </p:nvSpPr>
        <p:spPr>
          <a:xfrm>
            <a:off x="756360" y="153000"/>
            <a:ext cx="9879120" cy="118764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1" lang="sk-SK" sz="3600" spc="-1" strike="noStrike">
                <a:solidFill>
                  <a:srgbClr val="ffffff"/>
                </a:solidFill>
                <a:latin typeface="Calibri"/>
              </a:rPr>
              <a:t>Celoročný zelený kryt medziradia viníc, </a:t>
            </a:r>
            <a:endParaRPr b="0" lang="sk-SK" sz="3600" spc="-1" strike="noStrike">
              <a:latin typeface="Arial"/>
            </a:endParaRPr>
          </a:p>
          <a:p>
            <a:pPr>
              <a:lnSpc>
                <a:spcPct val="100000"/>
              </a:lnSpc>
            </a:pPr>
            <a:r>
              <a:rPr b="1" lang="sk-SK" sz="3600" spc="-1" strike="noStrike">
                <a:solidFill>
                  <a:srgbClr val="ffffff"/>
                </a:solidFill>
                <a:latin typeface="Calibri"/>
              </a:rPr>
              <a:t>ovocných sadov a/alebo chmeľníc</a:t>
            </a:r>
            <a:endParaRPr b="0" lang="sk-SK" sz="3600" spc="-1" strike="noStrike">
              <a:latin typeface="Arial"/>
            </a:endParaRPr>
          </a:p>
        </p:txBody>
      </p:sp>
      <p:sp>
        <p:nvSpPr>
          <p:cNvPr id="319" name="Obdĺžnik 1"/>
          <p:cNvSpPr/>
          <p:nvPr/>
        </p:nvSpPr>
        <p:spPr>
          <a:xfrm>
            <a:off x="756360" y="2405160"/>
            <a:ext cx="9226800" cy="369000"/>
          </a:xfrm>
          <a:prstGeom prst="rect">
            <a:avLst/>
          </a:prstGeom>
          <a:noFill/>
          <a:ln w="0">
            <a:noFill/>
          </a:ln>
        </p:spPr>
        <p:style>
          <a:lnRef idx="0"/>
          <a:fillRef idx="0"/>
          <a:effectRef idx="0"/>
          <a:fontRef idx="minor"/>
        </p:style>
      </p:sp>
    </p:spTree>
  </p:cSld>
  <mc:AlternateContent>
    <mc:Choice Requires="p14">
      <p:transition spd="slow" p14:dur="2000"/>
    </mc:Choice>
    <mc:Fallback>
      <p:transition spd="slow"/>
    </mc:Fallback>
  </mc:AlternateContent>
</p:sld>
</file>

<file path=ppt/slides/slide2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20" name="Zástupný objekt pre obsah 6"/>
          <p:cNvSpPr/>
          <p:nvPr/>
        </p:nvSpPr>
        <p:spPr>
          <a:xfrm>
            <a:off x="623520" y="2223360"/>
            <a:ext cx="10515240" cy="4447800"/>
          </a:xfrm>
          <a:prstGeom prst="rect">
            <a:avLst/>
          </a:prstGeom>
          <a:noFill/>
          <a:ln w="0">
            <a:noFill/>
          </a:ln>
        </p:spPr>
        <p:style>
          <a:lnRef idx="0"/>
          <a:fillRef idx="0"/>
          <a:effectRef idx="0"/>
          <a:fontRef idx="minor"/>
        </p:style>
        <p:txBody>
          <a:bodyPr anchor="t">
            <a:normAutofit/>
          </a:bodyPr>
          <a:p>
            <a:pPr algn="just">
              <a:lnSpc>
                <a:spcPct val="90000"/>
              </a:lnSpc>
              <a:spcBef>
                <a:spcPts val="1001"/>
              </a:spcBef>
              <a:tabLst>
                <a:tab algn="l" pos="0"/>
              </a:tabLst>
            </a:pPr>
            <a:r>
              <a:rPr b="1" lang="sk-SK" sz="2800" spc="-1" strike="noStrike">
                <a:solidFill>
                  <a:srgbClr val="000000"/>
                </a:solidFill>
                <a:latin typeface="Calibri"/>
              </a:rPr>
              <a:t>Prijímateľ je v roku podania žiadosti na ploche rýchlorastúcich drevín povinný zabezpečiť vo vegetačnom období najmenej dve ošetrenia výsadby za účelom predchádzania šíreniu inváznych nepôvodných druhov rastlín bez použitia prípravkov na ochranu rastlín</a:t>
            </a:r>
            <a:endParaRPr b="0" lang="sk-SK" sz="2800" spc="-1" strike="noStrike">
              <a:latin typeface="Arial"/>
            </a:endParaRPr>
          </a:p>
          <a:p>
            <a:pPr>
              <a:lnSpc>
                <a:spcPct val="90000"/>
              </a:lnSpc>
              <a:spcBef>
                <a:spcPts val="1001"/>
              </a:spcBef>
              <a:tabLst>
                <a:tab algn="l" pos="0"/>
              </a:tabLst>
            </a:pPr>
            <a:endParaRPr b="0" lang="sk-SK" sz="2800" spc="-1" strike="noStrike">
              <a:latin typeface="Arial"/>
            </a:endParaRPr>
          </a:p>
        </p:txBody>
      </p:sp>
      <p:pic>
        <p:nvPicPr>
          <p:cNvPr id="321" name="Obrázok 9" descr=""/>
          <p:cNvPicPr/>
          <p:nvPr/>
        </p:nvPicPr>
        <p:blipFill>
          <a:blip r:embed="rId1"/>
          <a:stretch/>
        </p:blipFill>
        <p:spPr>
          <a:xfrm>
            <a:off x="9783000" y="5533200"/>
            <a:ext cx="2408760" cy="1324440"/>
          </a:xfrm>
          <a:prstGeom prst="rect">
            <a:avLst/>
          </a:prstGeom>
          <a:ln w="0">
            <a:noFill/>
          </a:ln>
        </p:spPr>
      </p:pic>
      <p:sp>
        <p:nvSpPr>
          <p:cNvPr id="322" name="BlokTextu 5"/>
          <p:cNvSpPr/>
          <p:nvPr/>
        </p:nvSpPr>
        <p:spPr>
          <a:xfrm>
            <a:off x="559440" y="153000"/>
            <a:ext cx="9170280" cy="91332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1" lang="sk-SK" sz="5400" spc="-1" strike="noStrike">
                <a:solidFill>
                  <a:srgbClr val="ffffff"/>
                </a:solidFill>
                <a:latin typeface="Calibri"/>
              </a:rPr>
              <a:t>Xxxxxx</a:t>
            </a:r>
            <a:endParaRPr b="0" lang="sk-SK" sz="5400" spc="-1" strike="noStrike">
              <a:latin typeface="Arial"/>
            </a:endParaRPr>
          </a:p>
        </p:txBody>
      </p:sp>
      <p:pic>
        <p:nvPicPr>
          <p:cNvPr id="323" name="Obrázok 6" descr=""/>
          <p:cNvPicPr/>
          <p:nvPr/>
        </p:nvPicPr>
        <p:blipFill>
          <a:blip r:embed="rId2"/>
          <a:stretch/>
        </p:blipFill>
        <p:spPr>
          <a:xfrm>
            <a:off x="0" y="0"/>
            <a:ext cx="10200960" cy="2152440"/>
          </a:xfrm>
          <a:prstGeom prst="rect">
            <a:avLst/>
          </a:prstGeom>
          <a:ln w="0">
            <a:noFill/>
          </a:ln>
        </p:spPr>
      </p:pic>
      <p:sp>
        <p:nvSpPr>
          <p:cNvPr id="324" name="Obdĺžnik 2"/>
          <p:cNvSpPr/>
          <p:nvPr/>
        </p:nvSpPr>
        <p:spPr>
          <a:xfrm>
            <a:off x="756360" y="153000"/>
            <a:ext cx="9879120" cy="63900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1" lang="sk-SK" sz="3600" spc="-1" strike="noStrike">
                <a:solidFill>
                  <a:srgbClr val="ffffff"/>
                </a:solidFill>
                <a:latin typeface="Calibri"/>
              </a:rPr>
              <a:t>Obhospodarovanie rýchlorastúcich drevín</a:t>
            </a:r>
            <a:endParaRPr b="0" lang="sk-SK" sz="3600" spc="-1" strike="noStrike">
              <a:latin typeface="Arial"/>
            </a:endParaRPr>
          </a:p>
        </p:txBody>
      </p:sp>
      <p:sp>
        <p:nvSpPr>
          <p:cNvPr id="325" name="Obdĺžnik 1"/>
          <p:cNvSpPr/>
          <p:nvPr/>
        </p:nvSpPr>
        <p:spPr>
          <a:xfrm>
            <a:off x="756360" y="2405160"/>
            <a:ext cx="9226800" cy="369000"/>
          </a:xfrm>
          <a:prstGeom prst="rect">
            <a:avLst/>
          </a:prstGeom>
          <a:noFill/>
          <a:ln w="0">
            <a:noFill/>
          </a:ln>
        </p:spPr>
        <p:style>
          <a:lnRef idx="0"/>
          <a:fillRef idx="0"/>
          <a:effectRef idx="0"/>
          <a:fontRef idx="minor"/>
        </p:style>
      </p:sp>
    </p:spTree>
  </p:cSld>
  <mc:AlternateContent>
    <mc:Choice Requires="p14">
      <p:transition spd="slow" p14:dur="2000"/>
    </mc:Choice>
    <mc:Fallback>
      <p:transition spd="slow"/>
    </mc:Fallback>
  </mc:AlternateContent>
</p:sld>
</file>

<file path=ppt/slides/slide2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326" name="Obrázok 1" descr=""/>
          <p:cNvPicPr/>
          <p:nvPr/>
        </p:nvPicPr>
        <p:blipFill>
          <a:blip r:embed="rId1"/>
          <a:stretch/>
        </p:blipFill>
        <p:spPr>
          <a:xfrm>
            <a:off x="0" y="3645000"/>
            <a:ext cx="12191760" cy="3212640"/>
          </a:xfrm>
          <a:prstGeom prst="rect">
            <a:avLst/>
          </a:prstGeom>
          <a:ln w="0">
            <a:noFill/>
          </a:ln>
        </p:spPr>
      </p:pic>
      <p:sp>
        <p:nvSpPr>
          <p:cNvPr id="327" name="Obdĺžnik 5"/>
          <p:cNvSpPr/>
          <p:nvPr/>
        </p:nvSpPr>
        <p:spPr>
          <a:xfrm>
            <a:off x="0" y="1909440"/>
            <a:ext cx="12191760" cy="1919160"/>
          </a:xfrm>
          <a:prstGeom prst="rect">
            <a:avLst/>
          </a:prstGeom>
          <a:noFill/>
          <a:ln w="0">
            <a:noFill/>
          </a:ln>
        </p:spPr>
        <p:style>
          <a:lnRef idx="0"/>
          <a:fillRef idx="0"/>
          <a:effectRef idx="0"/>
          <a:fontRef idx="minor"/>
        </p:style>
        <p:txBody>
          <a:bodyPr lIns="90000" rIns="90000" tIns="45000" bIns="45000" anchor="t">
            <a:spAutoFit/>
          </a:bodyPr>
          <a:p>
            <a:pPr algn="ctr">
              <a:lnSpc>
                <a:spcPct val="100000"/>
              </a:lnSpc>
            </a:pPr>
            <a:r>
              <a:rPr b="1" lang="sk-SK" sz="6000" spc="-1" strike="noStrike">
                <a:solidFill>
                  <a:srgbClr val="70ad47"/>
                </a:solidFill>
                <a:latin typeface="Calibri"/>
              </a:rPr>
              <a:t>Zlepšenie životných podmienok zvierat podporou pastevného chovu</a:t>
            </a:r>
            <a:endParaRPr b="0" lang="sk-SK" sz="6000" spc="-1" strike="noStrike">
              <a:latin typeface="Arial"/>
            </a:endParaRPr>
          </a:p>
        </p:txBody>
      </p:sp>
    </p:spTree>
  </p:cSld>
  <mc:AlternateContent>
    <mc:Choice Requires="p14">
      <p:transition spd="slow" p14:dur="2000"/>
    </mc:Choice>
    <mc:Fallback>
      <p:transition spd="slow"/>
    </mc:Fallback>
  </mc:AlternateContent>
</p:sld>
</file>

<file path=ppt/slides/slide2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28" name="Zástupný objekt pre obsah 6"/>
          <p:cNvSpPr/>
          <p:nvPr/>
        </p:nvSpPr>
        <p:spPr>
          <a:xfrm>
            <a:off x="623520" y="1944360"/>
            <a:ext cx="10515240" cy="4726800"/>
          </a:xfrm>
          <a:prstGeom prst="rect">
            <a:avLst/>
          </a:prstGeom>
          <a:noFill/>
          <a:ln w="0">
            <a:noFill/>
          </a:ln>
        </p:spPr>
        <p:style>
          <a:lnRef idx="0"/>
          <a:fillRef idx="0"/>
          <a:effectRef idx="0"/>
          <a:fontRef idx="minor"/>
        </p:style>
        <p:txBody>
          <a:bodyPr anchor="t">
            <a:normAutofit fontScale="26000"/>
          </a:bodyPr>
          <a:p>
            <a:pPr>
              <a:lnSpc>
                <a:spcPct val="90000"/>
              </a:lnSpc>
              <a:spcBef>
                <a:spcPts val="1001"/>
              </a:spcBef>
              <a:tabLst>
                <a:tab algn="l" pos="0"/>
              </a:tabLst>
            </a:pPr>
            <a:r>
              <a:rPr b="1" lang="sk-SK" sz="6400" spc="-1" strike="noStrike">
                <a:solidFill>
                  <a:srgbClr val="000000"/>
                </a:solidFill>
                <a:latin typeface="Calibri"/>
              </a:rPr>
              <a:t>Podpora sa poskytne prijímateľovi, ktorý v období od 1. mája do 31. októbra zabezpečí pasenie vybraných kategórií zvierat v chove v trvaní najmenej</a:t>
            </a:r>
            <a:endParaRPr b="0" lang="sk-SK" sz="6400" spc="-1" strike="noStrike">
              <a:latin typeface="Arial"/>
            </a:endParaRPr>
          </a:p>
          <a:p>
            <a:pPr>
              <a:lnSpc>
                <a:spcPct val="90000"/>
              </a:lnSpc>
              <a:spcBef>
                <a:spcPts val="1001"/>
              </a:spcBef>
              <a:tabLst>
                <a:tab algn="l" pos="0"/>
              </a:tabLst>
            </a:pPr>
            <a:r>
              <a:rPr b="1" lang="sk-SK" sz="6400" spc="-1" strike="noStrike">
                <a:solidFill>
                  <a:srgbClr val="000000"/>
                </a:solidFill>
                <a:latin typeface="Calibri"/>
              </a:rPr>
              <a:t>120 dní pre ovce a kozy</a:t>
            </a:r>
            <a:endParaRPr b="0" lang="sk-SK" sz="6400" spc="-1" strike="noStrike">
              <a:latin typeface="Arial"/>
            </a:endParaRPr>
          </a:p>
          <a:p>
            <a:pPr>
              <a:lnSpc>
                <a:spcPct val="90000"/>
              </a:lnSpc>
              <a:spcBef>
                <a:spcPts val="1001"/>
              </a:spcBef>
              <a:tabLst>
                <a:tab algn="l" pos="0"/>
              </a:tabLst>
            </a:pPr>
            <a:r>
              <a:rPr b="1" lang="sk-SK" sz="6400" spc="-1" strike="noStrike">
                <a:solidFill>
                  <a:srgbClr val="000000"/>
                </a:solidFill>
                <a:latin typeface="Calibri"/>
              </a:rPr>
              <a:t>120 dní pre dojnice</a:t>
            </a:r>
            <a:endParaRPr b="0" lang="sk-SK" sz="6400" spc="-1" strike="noStrike">
              <a:latin typeface="Arial"/>
            </a:endParaRPr>
          </a:p>
          <a:p>
            <a:pPr>
              <a:lnSpc>
                <a:spcPct val="90000"/>
              </a:lnSpc>
              <a:spcBef>
                <a:spcPts val="1001"/>
              </a:spcBef>
              <a:tabLst>
                <a:tab algn="l" pos="0"/>
              </a:tabLst>
            </a:pPr>
            <a:r>
              <a:rPr b="1" lang="sk-SK" sz="6400" spc="-1" strike="noStrike">
                <a:solidFill>
                  <a:srgbClr val="000000"/>
                </a:solidFill>
                <a:latin typeface="Calibri"/>
              </a:rPr>
              <a:t>150 dní pre jalovice</a:t>
            </a:r>
            <a:endParaRPr b="0" lang="sk-SK" sz="6400" spc="-1" strike="noStrike">
              <a:latin typeface="Arial"/>
            </a:endParaRPr>
          </a:p>
          <a:p>
            <a:pPr>
              <a:lnSpc>
                <a:spcPct val="90000"/>
              </a:lnSpc>
              <a:spcBef>
                <a:spcPts val="1001"/>
              </a:spcBef>
              <a:tabLst>
                <a:tab algn="l" pos="0"/>
              </a:tabLst>
            </a:pPr>
            <a:r>
              <a:rPr b="0" lang="sk-SK" sz="6400" spc="-1" strike="noStrike">
                <a:solidFill>
                  <a:srgbClr val="000000"/>
                </a:solidFill>
                <a:latin typeface="Calibri"/>
              </a:rPr>
              <a:t>Na to, aby sa deň zarátal ako deň, v ktorom sa páslo, musí prijímateľ pásť všetky zvieratá danej kategórie (okrem povolených výnimiek). Postup sa nevzťahuje na zvieratá, ktoré z objektívnych dôvodov nemôžu byť pasené; za objektívne dôvody sa považuje najmä ochorenie zvieraťa, vysoké štádium gravidity a účasť na výstave alebo súťaži.</a:t>
            </a:r>
            <a:endParaRPr b="0" lang="sk-SK" sz="6400" spc="-1" strike="noStrike">
              <a:latin typeface="Arial"/>
            </a:endParaRPr>
          </a:p>
          <a:p>
            <a:pPr>
              <a:lnSpc>
                <a:spcPct val="90000"/>
              </a:lnSpc>
              <a:spcBef>
                <a:spcPts val="1001"/>
              </a:spcBef>
              <a:tabLst>
                <a:tab algn="l" pos="0"/>
              </a:tabLst>
            </a:pPr>
            <a:r>
              <a:rPr b="0" lang="sk-SK" sz="6400" spc="-1" strike="noStrike">
                <a:solidFill>
                  <a:srgbClr val="000000"/>
                </a:solidFill>
                <a:latin typeface="Calibri"/>
              </a:rPr>
              <a:t>Prijímateľ zabezpečí, že základná potreba kŕmenia pasených zvierat v stanovenom období je zabezpečená pasením s výnimkou dní s nepriaznivými poveternostnými podmienkami a pasenie sa vykonáva podstatnú časť dňa.</a:t>
            </a:r>
            <a:endParaRPr b="0" lang="sk-SK" sz="6400" spc="-1" strike="noStrike">
              <a:latin typeface="Arial"/>
            </a:endParaRPr>
          </a:p>
          <a:p>
            <a:pPr>
              <a:lnSpc>
                <a:spcPct val="90000"/>
              </a:lnSpc>
              <a:spcBef>
                <a:spcPts val="1001"/>
              </a:spcBef>
              <a:tabLst>
                <a:tab algn="l" pos="0"/>
              </a:tabLst>
            </a:pPr>
            <a:r>
              <a:rPr b="0" lang="sk-SK" sz="6400" spc="-1" strike="noStrike">
                <a:solidFill>
                  <a:srgbClr val="000000"/>
                </a:solidFill>
                <a:latin typeface="Calibri"/>
              </a:rPr>
              <a:t>Prijímateľ vedie evidenciu pasenia.</a:t>
            </a:r>
            <a:endParaRPr b="0" lang="sk-SK" sz="6400" spc="-1" strike="noStrike">
              <a:latin typeface="Arial"/>
            </a:endParaRPr>
          </a:p>
          <a:p>
            <a:pPr>
              <a:lnSpc>
                <a:spcPct val="90000"/>
              </a:lnSpc>
              <a:spcBef>
                <a:spcPts val="1001"/>
              </a:spcBef>
              <a:tabLst>
                <a:tab algn="l" pos="0"/>
              </a:tabLst>
            </a:pPr>
            <a:r>
              <a:rPr b="0" lang="sk-SK" sz="6400" spc="-1" strike="noStrike">
                <a:solidFill>
                  <a:srgbClr val="000000"/>
                </a:solidFill>
                <a:latin typeface="Calibri"/>
              </a:rPr>
              <a:t>Vybranými kategóriami zvierat sú</a:t>
            </a:r>
            <a:endParaRPr b="0" lang="sk-SK" sz="6400" spc="-1" strike="noStrike">
              <a:latin typeface="Arial"/>
            </a:endParaRPr>
          </a:p>
          <a:p>
            <a:pPr>
              <a:lnSpc>
                <a:spcPct val="90000"/>
              </a:lnSpc>
              <a:spcBef>
                <a:spcPts val="1001"/>
              </a:spcBef>
              <a:tabLst>
                <a:tab algn="l" pos="0"/>
              </a:tabLst>
            </a:pPr>
            <a:r>
              <a:rPr b="0" lang="sk-SK" sz="6400" spc="-1" strike="noStrike">
                <a:solidFill>
                  <a:srgbClr val="000000"/>
                </a:solidFill>
                <a:latin typeface="Calibri"/>
              </a:rPr>
              <a:t>- ovca a koza samičieho pohlavia od 12 mesiacov veku,</a:t>
            </a:r>
            <a:endParaRPr b="0" lang="sk-SK" sz="6400" spc="-1" strike="noStrike">
              <a:latin typeface="Arial"/>
            </a:endParaRPr>
          </a:p>
          <a:p>
            <a:pPr>
              <a:lnSpc>
                <a:spcPct val="90000"/>
              </a:lnSpc>
              <a:spcBef>
                <a:spcPts val="1001"/>
              </a:spcBef>
              <a:tabLst>
                <a:tab algn="l" pos="0"/>
              </a:tabLst>
            </a:pPr>
            <a:r>
              <a:rPr b="0" lang="sk-SK" sz="6400" spc="-1" strike="noStrike">
                <a:solidFill>
                  <a:srgbClr val="000000"/>
                </a:solidFill>
                <a:latin typeface="Calibri"/>
              </a:rPr>
              <a:t>- dojnica, ktorou je samica hovädzieho dobytka s evidovaným príslušným úžitkovým zameraním, vhodná na produkciu mlieka na trhové účely, ktorá sa aspoň raz otelila s výnimkou zvierat s čistým podielom plemena mäsového typu, </a:t>
            </a:r>
            <a:endParaRPr b="0" lang="sk-SK" sz="6400" spc="-1" strike="noStrike">
              <a:latin typeface="Arial"/>
            </a:endParaRPr>
          </a:p>
          <a:p>
            <a:pPr>
              <a:lnSpc>
                <a:spcPct val="90000"/>
              </a:lnSpc>
              <a:spcBef>
                <a:spcPts val="1001"/>
              </a:spcBef>
              <a:tabLst>
                <a:tab algn="l" pos="0"/>
              </a:tabLst>
            </a:pPr>
            <a:r>
              <a:rPr b="0" lang="sk-SK" sz="6400" spc="-1" strike="noStrike">
                <a:solidFill>
                  <a:srgbClr val="000000"/>
                </a:solidFill>
                <a:latin typeface="Calibri"/>
              </a:rPr>
              <a:t>- jalovica, ktorou je samica hovädzieho dobytka od 12 mesiacov veku, ktorá sa neotelila.</a:t>
            </a:r>
            <a:endParaRPr b="0" lang="sk-SK" sz="6400" spc="-1" strike="noStrike">
              <a:latin typeface="Arial"/>
            </a:endParaRPr>
          </a:p>
          <a:p>
            <a:pPr>
              <a:lnSpc>
                <a:spcPct val="90000"/>
              </a:lnSpc>
              <a:spcBef>
                <a:spcPts val="1001"/>
              </a:spcBef>
              <a:tabLst>
                <a:tab algn="l" pos="0"/>
              </a:tabLst>
            </a:pPr>
            <a:endParaRPr b="0" lang="sk-SK" sz="6400" spc="-1" strike="noStrike">
              <a:latin typeface="Arial"/>
            </a:endParaRPr>
          </a:p>
        </p:txBody>
      </p:sp>
      <p:pic>
        <p:nvPicPr>
          <p:cNvPr id="329" name="Obrázok 9" descr=""/>
          <p:cNvPicPr/>
          <p:nvPr/>
        </p:nvPicPr>
        <p:blipFill>
          <a:blip r:embed="rId1"/>
          <a:stretch/>
        </p:blipFill>
        <p:spPr>
          <a:xfrm>
            <a:off x="9783000" y="5533200"/>
            <a:ext cx="2408760" cy="1324440"/>
          </a:xfrm>
          <a:prstGeom prst="rect">
            <a:avLst/>
          </a:prstGeom>
          <a:ln w="0">
            <a:noFill/>
          </a:ln>
        </p:spPr>
      </p:pic>
      <p:sp>
        <p:nvSpPr>
          <p:cNvPr id="330" name="BlokTextu 5"/>
          <p:cNvSpPr/>
          <p:nvPr/>
        </p:nvSpPr>
        <p:spPr>
          <a:xfrm>
            <a:off x="559440" y="153000"/>
            <a:ext cx="9170280" cy="91332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1" lang="sk-SK" sz="5400" spc="-1" strike="noStrike">
                <a:solidFill>
                  <a:srgbClr val="ffffff"/>
                </a:solidFill>
                <a:latin typeface="Calibri"/>
              </a:rPr>
              <a:t>Xxxxxx</a:t>
            </a:r>
            <a:endParaRPr b="0" lang="sk-SK" sz="5400" spc="-1" strike="noStrike">
              <a:latin typeface="Arial"/>
            </a:endParaRPr>
          </a:p>
        </p:txBody>
      </p:sp>
      <p:pic>
        <p:nvPicPr>
          <p:cNvPr id="331" name="Obrázok 6" descr=""/>
          <p:cNvPicPr/>
          <p:nvPr/>
        </p:nvPicPr>
        <p:blipFill>
          <a:blip r:embed="rId2"/>
          <a:stretch/>
        </p:blipFill>
        <p:spPr>
          <a:xfrm>
            <a:off x="0" y="0"/>
            <a:ext cx="10200960" cy="2152440"/>
          </a:xfrm>
          <a:prstGeom prst="rect">
            <a:avLst/>
          </a:prstGeom>
          <a:ln w="0">
            <a:noFill/>
          </a:ln>
        </p:spPr>
      </p:pic>
      <p:sp>
        <p:nvSpPr>
          <p:cNvPr id="332" name="Obdĺžnik 2"/>
          <p:cNvSpPr/>
          <p:nvPr/>
        </p:nvSpPr>
        <p:spPr>
          <a:xfrm>
            <a:off x="756360" y="153000"/>
            <a:ext cx="9879120" cy="118764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1" lang="sk-SK" sz="3600" spc="-1" strike="noStrike">
                <a:solidFill>
                  <a:srgbClr val="ffffff"/>
                </a:solidFill>
                <a:latin typeface="Calibri"/>
              </a:rPr>
              <a:t>Zlepšenie životných podmienok zvierat </a:t>
            </a:r>
            <a:endParaRPr b="0" lang="sk-SK" sz="3600" spc="-1" strike="noStrike">
              <a:latin typeface="Arial"/>
            </a:endParaRPr>
          </a:p>
          <a:p>
            <a:pPr>
              <a:lnSpc>
                <a:spcPct val="100000"/>
              </a:lnSpc>
            </a:pPr>
            <a:r>
              <a:rPr b="1" lang="sk-SK" sz="3600" spc="-1" strike="noStrike">
                <a:solidFill>
                  <a:srgbClr val="ffffff"/>
                </a:solidFill>
                <a:latin typeface="Calibri"/>
              </a:rPr>
              <a:t>podporou pastevného chovu (1/2)</a:t>
            </a:r>
            <a:endParaRPr b="0" lang="sk-SK" sz="3600" spc="-1" strike="noStrike">
              <a:latin typeface="Arial"/>
            </a:endParaRPr>
          </a:p>
        </p:txBody>
      </p:sp>
      <p:sp>
        <p:nvSpPr>
          <p:cNvPr id="333" name="Obdĺžnik 1"/>
          <p:cNvSpPr/>
          <p:nvPr/>
        </p:nvSpPr>
        <p:spPr>
          <a:xfrm>
            <a:off x="756360" y="2405160"/>
            <a:ext cx="9226800" cy="369000"/>
          </a:xfrm>
          <a:prstGeom prst="rect">
            <a:avLst/>
          </a:prstGeom>
          <a:noFill/>
          <a:ln w="0">
            <a:noFill/>
          </a:ln>
        </p:spPr>
        <p:style>
          <a:lnRef idx="0"/>
          <a:fillRef idx="0"/>
          <a:effectRef idx="0"/>
          <a:fontRef idx="minor"/>
        </p:style>
      </p:sp>
    </p:spTree>
  </p:cSld>
  <mc:AlternateContent>
    <mc:Choice Requires="p14">
      <p:transition spd="slow" p14:dur="2000"/>
    </mc:Choice>
    <mc:Fallback>
      <p:transition spd="slow"/>
    </mc:Fallback>
  </mc:AlternateContent>
</p:sld>
</file>

<file path=ppt/slides/slide2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34" name="Zástupný objekt pre obsah 6"/>
          <p:cNvSpPr/>
          <p:nvPr/>
        </p:nvSpPr>
        <p:spPr>
          <a:xfrm>
            <a:off x="623520" y="1944360"/>
            <a:ext cx="10515240" cy="4726800"/>
          </a:xfrm>
          <a:prstGeom prst="rect">
            <a:avLst/>
          </a:prstGeom>
          <a:noFill/>
          <a:ln w="0">
            <a:noFill/>
          </a:ln>
        </p:spPr>
        <p:style>
          <a:lnRef idx="0"/>
          <a:fillRef idx="0"/>
          <a:effectRef idx="0"/>
          <a:fontRef idx="minor"/>
        </p:style>
        <p:txBody>
          <a:bodyPr anchor="t">
            <a:normAutofit fontScale="39000"/>
          </a:bodyPr>
          <a:p>
            <a:pPr>
              <a:lnSpc>
                <a:spcPct val="90000"/>
              </a:lnSpc>
              <a:spcBef>
                <a:spcPts val="1001"/>
              </a:spcBef>
              <a:tabLst>
                <a:tab algn="l" pos="0"/>
              </a:tabLst>
            </a:pPr>
            <a:r>
              <a:rPr b="0" lang="sk-SK" sz="6600" spc="-1" strike="noStrike">
                <a:solidFill>
                  <a:srgbClr val="000000"/>
                </a:solidFill>
                <a:latin typeface="Calibri"/>
              </a:rPr>
              <a:t>Platba za zlepšenie životných podmienok zvierat podporou pastevného chovu sa poskytne na počet zvierat určený podľa centrálneho registra hospodárskych zvierat (CEHZ) ako priemerný počet v období pasenia na základe denného stavu zvierat, najviac však na počet zvierat vybraných kategórií uvedených v centrálnom registri hospodárskych zvierat k 1. máju príslušného roka </a:t>
            </a:r>
            <a:endParaRPr b="0" lang="sk-SK" sz="6600" spc="-1" strike="noStrike">
              <a:latin typeface="Arial"/>
            </a:endParaRPr>
          </a:p>
          <a:p>
            <a:pPr>
              <a:lnSpc>
                <a:spcPct val="90000"/>
              </a:lnSpc>
              <a:spcBef>
                <a:spcPts val="1001"/>
              </a:spcBef>
              <a:tabLst>
                <a:tab algn="l" pos="0"/>
              </a:tabLst>
            </a:pPr>
            <a:r>
              <a:rPr b="0" lang="sk-SK" sz="6600" spc="-1" strike="noStrike">
                <a:solidFill>
                  <a:srgbClr val="000000"/>
                </a:solidFill>
                <a:latin typeface="Calibri"/>
              </a:rPr>
              <a:t>Platba za zlepšenie životných podmienok zvierat podporou pastevného chovu sa neposkytne, ak počet zvierat vybraných kategórií uvedených v CEHZ k 1. máju príslušného roka nezodpovedá najmenej jednej dobytčej jednotke</a:t>
            </a:r>
            <a:endParaRPr b="0" lang="sk-SK" sz="6600" spc="-1" strike="noStrike">
              <a:latin typeface="Arial"/>
            </a:endParaRPr>
          </a:p>
          <a:p>
            <a:pPr>
              <a:lnSpc>
                <a:spcPct val="90000"/>
              </a:lnSpc>
              <a:spcBef>
                <a:spcPts val="1001"/>
              </a:spcBef>
              <a:tabLst>
                <a:tab algn="l" pos="0"/>
              </a:tabLst>
            </a:pPr>
            <a:r>
              <a:rPr b="0" lang="sk-SK" sz="6600" spc="-1" strike="noStrike">
                <a:solidFill>
                  <a:srgbClr val="000000"/>
                </a:solidFill>
                <a:latin typeface="Calibri"/>
              </a:rPr>
              <a:t>Zviera je možné v období pasenia nahradiť iným zvieraťom. Nahradenie zvieraťa sa nevyžaduje v prípade dočasného presunu z chovu v trvaní najviac 14 dní. Ovce a kozy sa na účely tohto odseku považujú za zvieratá jedného druhu.</a:t>
            </a:r>
            <a:endParaRPr b="0" lang="sk-SK" sz="6600" spc="-1" strike="noStrike">
              <a:latin typeface="Arial"/>
            </a:endParaRPr>
          </a:p>
          <a:p>
            <a:pPr>
              <a:lnSpc>
                <a:spcPct val="90000"/>
              </a:lnSpc>
              <a:spcBef>
                <a:spcPts val="1001"/>
              </a:spcBef>
              <a:tabLst>
                <a:tab algn="l" pos="0"/>
              </a:tabLst>
            </a:pPr>
            <a:endParaRPr b="0" lang="sk-SK" sz="6600" spc="-1" strike="noStrike">
              <a:latin typeface="Arial"/>
            </a:endParaRPr>
          </a:p>
        </p:txBody>
      </p:sp>
      <p:pic>
        <p:nvPicPr>
          <p:cNvPr id="335" name="Obrázok 9" descr=""/>
          <p:cNvPicPr/>
          <p:nvPr/>
        </p:nvPicPr>
        <p:blipFill>
          <a:blip r:embed="rId1"/>
          <a:stretch/>
        </p:blipFill>
        <p:spPr>
          <a:xfrm>
            <a:off x="9783000" y="5533200"/>
            <a:ext cx="2408760" cy="1324440"/>
          </a:xfrm>
          <a:prstGeom prst="rect">
            <a:avLst/>
          </a:prstGeom>
          <a:ln w="0">
            <a:noFill/>
          </a:ln>
        </p:spPr>
      </p:pic>
      <p:sp>
        <p:nvSpPr>
          <p:cNvPr id="336" name="BlokTextu 5"/>
          <p:cNvSpPr/>
          <p:nvPr/>
        </p:nvSpPr>
        <p:spPr>
          <a:xfrm>
            <a:off x="559440" y="153000"/>
            <a:ext cx="9170280" cy="91332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1" lang="sk-SK" sz="5400" spc="-1" strike="noStrike">
                <a:solidFill>
                  <a:srgbClr val="ffffff"/>
                </a:solidFill>
                <a:latin typeface="Calibri"/>
              </a:rPr>
              <a:t>Xxxxxx</a:t>
            </a:r>
            <a:endParaRPr b="0" lang="sk-SK" sz="5400" spc="-1" strike="noStrike">
              <a:latin typeface="Arial"/>
            </a:endParaRPr>
          </a:p>
        </p:txBody>
      </p:sp>
      <p:pic>
        <p:nvPicPr>
          <p:cNvPr id="337" name="Obrázok 6" descr=""/>
          <p:cNvPicPr/>
          <p:nvPr/>
        </p:nvPicPr>
        <p:blipFill>
          <a:blip r:embed="rId2"/>
          <a:stretch/>
        </p:blipFill>
        <p:spPr>
          <a:xfrm>
            <a:off x="0" y="0"/>
            <a:ext cx="10200960" cy="2152440"/>
          </a:xfrm>
          <a:prstGeom prst="rect">
            <a:avLst/>
          </a:prstGeom>
          <a:ln w="0">
            <a:noFill/>
          </a:ln>
        </p:spPr>
      </p:pic>
      <p:sp>
        <p:nvSpPr>
          <p:cNvPr id="338" name="Obdĺžnik 2"/>
          <p:cNvSpPr/>
          <p:nvPr/>
        </p:nvSpPr>
        <p:spPr>
          <a:xfrm>
            <a:off x="756360" y="153000"/>
            <a:ext cx="9879120" cy="118764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1" lang="sk-SK" sz="3600" spc="-1" strike="noStrike">
                <a:solidFill>
                  <a:srgbClr val="ffffff"/>
                </a:solidFill>
                <a:latin typeface="Calibri"/>
              </a:rPr>
              <a:t>Zlepšenie životných podmienok zvierat </a:t>
            </a:r>
            <a:br/>
            <a:r>
              <a:rPr b="1" lang="sk-SK" sz="3600" spc="-1" strike="noStrike">
                <a:solidFill>
                  <a:srgbClr val="ffffff"/>
                </a:solidFill>
                <a:latin typeface="Calibri"/>
              </a:rPr>
              <a:t>podporou pastevného chovu (2/2)</a:t>
            </a:r>
            <a:endParaRPr b="0" lang="sk-SK" sz="3600" spc="-1" strike="noStrike">
              <a:latin typeface="Arial"/>
            </a:endParaRPr>
          </a:p>
        </p:txBody>
      </p:sp>
      <p:sp>
        <p:nvSpPr>
          <p:cNvPr id="339" name="Obdĺžnik 1"/>
          <p:cNvSpPr/>
          <p:nvPr/>
        </p:nvSpPr>
        <p:spPr>
          <a:xfrm>
            <a:off x="756360" y="2405160"/>
            <a:ext cx="9226800" cy="369000"/>
          </a:xfrm>
          <a:prstGeom prst="rect">
            <a:avLst/>
          </a:prstGeom>
          <a:noFill/>
          <a:ln w="0">
            <a:noFill/>
          </a:ln>
        </p:spPr>
        <p:style>
          <a:lnRef idx="0"/>
          <a:fillRef idx="0"/>
          <a:effectRef idx="0"/>
          <a:fontRef idx="minor"/>
        </p:style>
      </p:sp>
    </p:spTree>
  </p:cSld>
  <mc:AlternateContent>
    <mc:Choice Requires="p14">
      <p:transition spd="slow" p14:dur="2000"/>
    </mc:Choice>
    <mc:Fallback>
      <p:transition spd="slow"/>
    </mc:Fallback>
  </mc:AlternateContent>
</p:sld>
</file>

<file path=ppt/slides/slide3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340" name="Obrázok 1" descr=""/>
          <p:cNvPicPr/>
          <p:nvPr/>
        </p:nvPicPr>
        <p:blipFill>
          <a:blip r:embed="rId1"/>
          <a:stretch/>
        </p:blipFill>
        <p:spPr>
          <a:xfrm>
            <a:off x="0" y="3645000"/>
            <a:ext cx="12191760" cy="3212640"/>
          </a:xfrm>
          <a:prstGeom prst="rect">
            <a:avLst/>
          </a:prstGeom>
          <a:ln w="0">
            <a:noFill/>
          </a:ln>
        </p:spPr>
      </p:pic>
      <p:pic>
        <p:nvPicPr>
          <p:cNvPr id="341" name="Obrázok 2" descr=""/>
          <p:cNvPicPr/>
          <p:nvPr/>
        </p:nvPicPr>
        <p:blipFill>
          <a:blip r:embed="rId2"/>
          <a:stretch/>
        </p:blipFill>
        <p:spPr>
          <a:xfrm>
            <a:off x="8655480" y="3043080"/>
            <a:ext cx="2802240" cy="2570040"/>
          </a:xfrm>
          <a:prstGeom prst="rect">
            <a:avLst/>
          </a:prstGeom>
          <a:ln w="0">
            <a:noFill/>
          </a:ln>
        </p:spPr>
      </p:pic>
      <p:sp>
        <p:nvSpPr>
          <p:cNvPr id="342" name="Obdĺžnik 3"/>
          <p:cNvSpPr/>
          <p:nvPr/>
        </p:nvSpPr>
        <p:spPr>
          <a:xfrm>
            <a:off x="0" y="5451840"/>
            <a:ext cx="12191760" cy="456120"/>
          </a:xfrm>
          <a:prstGeom prst="rect">
            <a:avLst/>
          </a:prstGeom>
          <a:noFill/>
          <a:ln w="0">
            <a:noFill/>
          </a:ln>
        </p:spPr>
        <p:style>
          <a:lnRef idx="0"/>
          <a:fillRef idx="0"/>
          <a:effectRef idx="0"/>
          <a:fontRef idx="minor"/>
        </p:style>
        <p:txBody>
          <a:bodyPr lIns="90000" rIns="90000" tIns="45000" bIns="45000" anchor="t">
            <a:spAutoFit/>
          </a:bodyPr>
          <a:p>
            <a:pPr algn="ctr">
              <a:lnSpc>
                <a:spcPct val="100000"/>
              </a:lnSpc>
            </a:pPr>
            <a:r>
              <a:rPr b="1" lang="sk-SK" sz="2400" spc="-1" strike="noStrike">
                <a:solidFill>
                  <a:srgbClr val="ffffff"/>
                </a:solidFill>
                <a:latin typeface="Calibri"/>
              </a:rPr>
              <a:t>10.01.2023</a:t>
            </a:r>
            <a:endParaRPr b="0" lang="sk-SK" sz="2400" spc="-1" strike="noStrike">
              <a:latin typeface="Arial"/>
            </a:endParaRPr>
          </a:p>
        </p:txBody>
      </p:sp>
      <p:sp>
        <p:nvSpPr>
          <p:cNvPr id="343" name="Obdĺžnik 5"/>
          <p:cNvSpPr/>
          <p:nvPr/>
        </p:nvSpPr>
        <p:spPr>
          <a:xfrm>
            <a:off x="0" y="1244520"/>
            <a:ext cx="12191760" cy="2497680"/>
          </a:xfrm>
          <a:prstGeom prst="rect">
            <a:avLst/>
          </a:prstGeom>
          <a:noFill/>
          <a:ln w="0">
            <a:noFill/>
          </a:ln>
        </p:spPr>
        <p:style>
          <a:lnRef idx="0"/>
          <a:fillRef idx="0"/>
          <a:effectRef idx="0"/>
          <a:fontRef idx="minor"/>
        </p:style>
        <p:txBody>
          <a:bodyPr lIns="90000" rIns="90000" tIns="45000" bIns="45000" anchor="t">
            <a:spAutoFit/>
          </a:bodyPr>
          <a:p>
            <a:pPr algn="ctr">
              <a:lnSpc>
                <a:spcPct val="100000"/>
              </a:lnSpc>
            </a:pPr>
            <a:endParaRPr b="0" lang="sk-SK" sz="1800" spc="-1" strike="noStrike">
              <a:latin typeface="Arial"/>
            </a:endParaRPr>
          </a:p>
          <a:p>
            <a:pPr algn="ctr">
              <a:lnSpc>
                <a:spcPct val="100000"/>
              </a:lnSpc>
            </a:pPr>
            <a:r>
              <a:rPr b="1" lang="sk-SK" sz="2800" spc="-1" strike="noStrike">
                <a:solidFill>
                  <a:srgbClr val="70ad47"/>
                </a:solidFill>
                <a:latin typeface="Calibri"/>
              </a:rPr>
              <a:t>Ing. Martin Beličák</a:t>
            </a:r>
            <a:endParaRPr b="0" lang="sk-SK" sz="2800" spc="-1" strike="noStrike">
              <a:latin typeface="Arial"/>
            </a:endParaRPr>
          </a:p>
          <a:p>
            <a:pPr algn="ctr">
              <a:lnSpc>
                <a:spcPct val="100000"/>
              </a:lnSpc>
            </a:pPr>
            <a:r>
              <a:rPr b="1" lang="sk-SK" sz="2800" spc="-1" strike="noStrike">
                <a:solidFill>
                  <a:srgbClr val="70ad47"/>
                </a:solidFill>
                <a:latin typeface="Calibri"/>
              </a:rPr>
              <a:t>Odbor priamych platieb a správnych činností | Sekcia rozvoja vidieka a priamych platieb</a:t>
            </a:r>
            <a:endParaRPr b="0" lang="sk-SK" sz="2800" spc="-1" strike="noStrike">
              <a:latin typeface="Arial"/>
            </a:endParaRPr>
          </a:p>
          <a:p>
            <a:pPr algn="ctr">
              <a:lnSpc>
                <a:spcPct val="100000"/>
              </a:lnSpc>
            </a:pPr>
            <a:endParaRPr b="0" lang="sk-SK" sz="2800" spc="-1" strike="noStrike">
              <a:latin typeface="Arial"/>
            </a:endParaRPr>
          </a:p>
          <a:p>
            <a:pPr algn="ctr">
              <a:lnSpc>
                <a:spcPct val="100000"/>
              </a:lnSpc>
            </a:pPr>
            <a:r>
              <a:rPr b="0" lang="sk-SK" sz="1800" spc="-1" strike="noStrike" u="sng">
                <a:solidFill>
                  <a:srgbClr val="0563c1"/>
                </a:solidFill>
                <a:uFillTx/>
                <a:latin typeface="Calibri"/>
                <a:hlinkClick r:id="rId3"/>
              </a:rPr>
              <a:t>martin.belicak@land.gov.sk</a:t>
            </a:r>
            <a:r>
              <a:rPr b="0" lang="sk-SK" sz="1800" spc="-1" strike="noStrike">
                <a:solidFill>
                  <a:srgbClr val="000000"/>
                </a:solidFill>
                <a:latin typeface="Calibri"/>
              </a:rPr>
              <a:t> </a:t>
            </a:r>
            <a:endParaRPr b="0" lang="sk-SK" sz="1800" spc="-1" strike="noStrike">
              <a:latin typeface="Arial"/>
            </a:endParaRPr>
          </a:p>
        </p:txBody>
      </p:sp>
    </p:spTree>
  </p:cSld>
  <mc:AlternateContent>
    <mc:Choice Requires="p14">
      <p:transition spd="slow" p14:dur="2000"/>
    </mc:Choice>
    <mc:Fallback>
      <p:transition spd="slow"/>
    </mc:Fallback>
  </mc:AlternateContent>
</p:sld>
</file>

<file path=ppt/slides/slide3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44" name="PlaceHolder 1"/>
          <p:cNvSpPr>
            <a:spLocks noGrp="1"/>
          </p:cNvSpPr>
          <p:nvPr>
            <p:ph type="title"/>
          </p:nvPr>
        </p:nvSpPr>
        <p:spPr>
          <a:xfrm>
            <a:off x="1094760" y="4110480"/>
            <a:ext cx="10515240" cy="1325160"/>
          </a:xfrm>
          <a:prstGeom prst="rect">
            <a:avLst/>
          </a:prstGeom>
          <a:noFill/>
          <a:ln w="0">
            <a:noFill/>
          </a:ln>
        </p:spPr>
        <p:txBody>
          <a:bodyPr anchor="ctr">
            <a:noAutofit/>
          </a:bodyPr>
          <a:p>
            <a:pPr algn="ctr">
              <a:lnSpc>
                <a:spcPct val="90000"/>
              </a:lnSpc>
            </a:pPr>
            <a:r>
              <a:rPr b="1" lang="sk-SK" sz="6000" spc="-1" strike="noStrike">
                <a:solidFill>
                  <a:srgbClr val="70ad47"/>
                </a:solidFill>
                <a:latin typeface="Calibri"/>
              </a:rPr>
              <a:t>Kondicionalita 2023 – 2027 </a:t>
            </a:r>
            <a:endParaRPr b="0" lang="sk-SK" sz="6000" spc="-1" strike="noStrike">
              <a:solidFill>
                <a:srgbClr val="000000"/>
              </a:solidFill>
              <a:latin typeface="Calibri"/>
            </a:endParaRPr>
          </a:p>
        </p:txBody>
      </p:sp>
    </p:spTree>
  </p:cSld>
  <mc:AlternateContent>
    <mc:Choice Requires="p14">
      <p:transition spd="slow" p14:dur="2000"/>
    </mc:Choice>
    <mc:Fallback>
      <p:transition spd="slow"/>
    </mc:Fallback>
  </mc:AlternateContent>
</p:sld>
</file>

<file path=ppt/slides/slide3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45" name="PlaceHolder 1"/>
          <p:cNvSpPr>
            <a:spLocks noGrp="1"/>
          </p:cNvSpPr>
          <p:nvPr>
            <p:ph/>
          </p:nvPr>
        </p:nvSpPr>
        <p:spPr>
          <a:xfrm>
            <a:off x="838080" y="1894680"/>
            <a:ext cx="10312200" cy="4569120"/>
          </a:xfrm>
          <a:prstGeom prst="rect">
            <a:avLst/>
          </a:prstGeom>
          <a:noFill/>
          <a:ln w="0">
            <a:noFill/>
          </a:ln>
        </p:spPr>
        <p:txBody>
          <a:bodyPr anchor="t">
            <a:normAutofit fontScale="74000"/>
          </a:bodyPr>
          <a:p>
            <a:pPr>
              <a:lnSpc>
                <a:spcPct val="90000"/>
              </a:lnSpc>
              <a:spcBef>
                <a:spcPts val="1001"/>
              </a:spcBef>
              <a:tabLst>
                <a:tab algn="l" pos="0"/>
              </a:tabLst>
            </a:pPr>
            <a:r>
              <a:rPr b="0" lang="sk-SK" sz="2800" spc="-1" strike="noStrike">
                <a:solidFill>
                  <a:srgbClr val="000000"/>
                </a:solidFill>
                <a:latin typeface="Calibri"/>
              </a:rPr>
              <a:t>DPEP 1:</a:t>
            </a:r>
            <a:endParaRPr b="0" lang="sk-SK" sz="2800" spc="-1" strike="noStrike">
              <a:solidFill>
                <a:srgbClr val="000000"/>
              </a:solidFill>
              <a:latin typeface="Calibri"/>
            </a:endParaRPr>
          </a:p>
          <a:p>
            <a:pPr marL="230400">
              <a:lnSpc>
                <a:spcPct val="90000"/>
              </a:lnSpc>
              <a:spcBef>
                <a:spcPts val="1001"/>
              </a:spcBef>
              <a:tabLst>
                <a:tab algn="l" pos="0"/>
              </a:tabLst>
            </a:pPr>
            <a:r>
              <a:rPr b="1" lang="sk-SK" sz="2800" spc="-1" strike="noStrike">
                <a:solidFill>
                  <a:srgbClr val="000000"/>
                </a:solidFill>
                <a:latin typeface="Calibri"/>
              </a:rPr>
              <a:t>Udržiavanie trvalého trávneho porastu na základe pomeru trvalého trávneho porastu k poľnohospodárskej ploche na národnej, regionálnej, subregionálnej úrovni, na úrovni skupín podnikov alebo na úrovni podnikov v porovnaní s referenčným rokom 2018. Maximálne zníženie o 5 % v porovnaní s referenčným rokom.</a:t>
            </a:r>
            <a:endParaRPr b="0" lang="sk-SK" sz="2800" spc="-1" strike="noStrike">
              <a:solidFill>
                <a:srgbClr val="000000"/>
              </a:solidFill>
              <a:latin typeface="Calibri"/>
            </a:endParaRPr>
          </a:p>
          <a:p>
            <a:pPr marL="457200">
              <a:lnSpc>
                <a:spcPct val="90000"/>
              </a:lnSpc>
              <a:spcBef>
                <a:spcPts val="499"/>
              </a:spcBef>
              <a:tabLst>
                <a:tab algn="l" pos="0"/>
              </a:tabLst>
            </a:pPr>
            <a:r>
              <a:rPr b="0" i="1" lang="sk-SK" sz="2400" spc="-1" strike="noStrike">
                <a:solidFill>
                  <a:srgbClr val="000000"/>
                </a:solidFill>
                <a:latin typeface="Calibri"/>
              </a:rPr>
              <a:t>Spätne zatrávniť poľnohospodársku plochu na základe rozhodnutia pôdohospodárskej platobnej agentúry v prípade, že dôjde k prekročeniu rozdielu referenčného pomeru a každoročného pomeru trvalého trávneho porastu k celkovej poľnohospodárskej ploche o viac ako 5 % v porovnaní s rokom 2018.</a:t>
            </a:r>
            <a:endParaRPr b="0" lang="sk-SK" sz="2400" spc="-1" strike="noStrike">
              <a:solidFill>
                <a:srgbClr val="000000"/>
              </a:solidFill>
              <a:latin typeface="Calibri"/>
            </a:endParaRPr>
          </a:p>
          <a:p>
            <a:pPr marL="457200">
              <a:lnSpc>
                <a:spcPct val="90000"/>
              </a:lnSpc>
              <a:spcBef>
                <a:spcPts val="499"/>
              </a:spcBef>
              <a:tabLst>
                <a:tab algn="l" pos="0"/>
              </a:tabLst>
            </a:pPr>
            <a:endParaRPr b="0" lang="sk-SK" sz="2400" spc="-1" strike="noStrike">
              <a:solidFill>
                <a:srgbClr val="000000"/>
              </a:solidFill>
              <a:latin typeface="Calibri"/>
            </a:endParaRPr>
          </a:p>
          <a:p>
            <a:pPr marL="457200">
              <a:lnSpc>
                <a:spcPct val="90000"/>
              </a:lnSpc>
              <a:spcBef>
                <a:spcPts val="499"/>
              </a:spcBef>
              <a:tabLst>
                <a:tab algn="l" pos="0"/>
              </a:tabLst>
            </a:pPr>
            <a:r>
              <a:rPr b="0" i="1" lang="sk-SK" sz="2400" spc="-1" strike="noStrike">
                <a:solidFill>
                  <a:srgbClr val="000000"/>
                </a:solidFill>
                <a:latin typeface="Calibri"/>
              </a:rPr>
              <a:t>D</a:t>
            </a:r>
            <a:r>
              <a:rPr b="0" lang="sk-SK" sz="2400" spc="-1" strike="noStrike">
                <a:solidFill>
                  <a:srgbClr val="000000"/>
                </a:solidFill>
                <a:latin typeface="Calibri"/>
              </a:rPr>
              <a:t>PEP 2:</a:t>
            </a:r>
            <a:r>
              <a:rPr b="1" lang="sk-SK" sz="2400" spc="-1" strike="noStrike">
                <a:solidFill>
                  <a:srgbClr val="000000"/>
                </a:solidFill>
                <a:latin typeface="Calibri"/>
              </a:rPr>
              <a:t> Ochrana mokradí a rašelinísk. </a:t>
            </a:r>
            <a:r>
              <a:rPr b="0" lang="sk-SK" sz="2400" spc="-1" strike="noStrike">
                <a:solidFill>
                  <a:srgbClr val="000000"/>
                </a:solidFill>
                <a:latin typeface="Calibri"/>
              </a:rPr>
              <a:t>(od roku 2025)</a:t>
            </a:r>
            <a:endParaRPr b="0" lang="sk-SK" sz="2400" spc="-1" strike="noStrike">
              <a:solidFill>
                <a:srgbClr val="000000"/>
              </a:solidFill>
              <a:latin typeface="Calibri"/>
            </a:endParaRPr>
          </a:p>
          <a:p>
            <a:pPr>
              <a:lnSpc>
                <a:spcPct val="90000"/>
              </a:lnSpc>
              <a:spcBef>
                <a:spcPts val="1001"/>
              </a:spcBef>
              <a:tabLst>
                <a:tab algn="l" pos="0"/>
              </a:tabLst>
            </a:pPr>
            <a:r>
              <a:rPr b="0" lang="sk-SK" sz="2800" spc="-1" strike="noStrike">
                <a:solidFill>
                  <a:srgbClr val="000000"/>
                </a:solidFill>
                <a:latin typeface="Calibri"/>
              </a:rPr>
              <a:t>DPEP 3:</a:t>
            </a:r>
            <a:endParaRPr b="0" lang="sk-SK" sz="2800" spc="-1" strike="noStrike">
              <a:solidFill>
                <a:srgbClr val="000000"/>
              </a:solidFill>
              <a:latin typeface="Calibri"/>
            </a:endParaRPr>
          </a:p>
          <a:p>
            <a:pPr marL="230400">
              <a:lnSpc>
                <a:spcPct val="90000"/>
              </a:lnSpc>
              <a:spcBef>
                <a:spcPts val="1001"/>
              </a:spcBef>
              <a:tabLst>
                <a:tab algn="l" pos="0"/>
              </a:tabLst>
            </a:pPr>
            <a:r>
              <a:rPr b="1" lang="sk-SK" sz="2800" spc="-1" strike="noStrike">
                <a:solidFill>
                  <a:srgbClr val="000000"/>
                </a:solidFill>
                <a:latin typeface="Calibri"/>
              </a:rPr>
              <a:t>Zákaz vypaľovania strnísk na ornej pôde, pokiaľ nie je dôvodom zabezpečenie zdravia rastlín.</a:t>
            </a:r>
            <a:endParaRPr b="0" lang="sk-SK" sz="2800" spc="-1" strike="noStrike">
              <a:solidFill>
                <a:srgbClr val="000000"/>
              </a:solidFill>
              <a:latin typeface="Calibri"/>
            </a:endParaRPr>
          </a:p>
          <a:p>
            <a:pPr marL="457200">
              <a:lnSpc>
                <a:spcPct val="90000"/>
              </a:lnSpc>
              <a:spcBef>
                <a:spcPts val="499"/>
              </a:spcBef>
              <a:tabLst>
                <a:tab algn="l" pos="0"/>
              </a:tabLst>
            </a:pPr>
            <a:r>
              <a:rPr b="0" lang="sk-SK" sz="2400" spc="-1" strike="noStrike">
                <a:solidFill>
                  <a:srgbClr val="000000"/>
                </a:solidFill>
                <a:latin typeface="Calibri"/>
              </a:rPr>
              <a:t>Dodržiavať zákaz vypaľovania strniska na poľnohospodárskej ploche orná pôda s výnimkou vypaľovania strniska nariadeného z rastlinolekárskych dôvodov.</a:t>
            </a:r>
            <a:endParaRPr b="0" lang="sk-SK" sz="2400" spc="-1" strike="noStrike">
              <a:solidFill>
                <a:srgbClr val="000000"/>
              </a:solidFill>
              <a:latin typeface="Calibri"/>
            </a:endParaRPr>
          </a:p>
        </p:txBody>
      </p:sp>
      <p:sp>
        <p:nvSpPr>
          <p:cNvPr id="346" name="PlaceHolder 2"/>
          <p:cNvSpPr>
            <a:spLocks noGrp="1"/>
          </p:cNvSpPr>
          <p:nvPr>
            <p:ph type="title"/>
          </p:nvPr>
        </p:nvSpPr>
        <p:spPr>
          <a:xfrm>
            <a:off x="838080" y="214920"/>
            <a:ext cx="8851680" cy="1007280"/>
          </a:xfrm>
          <a:prstGeom prst="rect">
            <a:avLst/>
          </a:prstGeom>
          <a:noFill/>
          <a:ln w="0">
            <a:noFill/>
          </a:ln>
        </p:spPr>
        <p:txBody>
          <a:bodyPr anchor="ctr">
            <a:noAutofit/>
          </a:bodyPr>
          <a:p>
            <a:pPr algn="ctr">
              <a:lnSpc>
                <a:spcPct val="90000"/>
              </a:lnSpc>
            </a:pPr>
            <a:r>
              <a:rPr b="1" lang="sk-SK" sz="2800" spc="-1" strike="noStrike">
                <a:solidFill>
                  <a:srgbClr val="ffffff"/>
                </a:solidFill>
                <a:latin typeface="Calibri"/>
              </a:rPr>
              <a:t>Dobré poľnohospodárske a environmentálne podmienky</a:t>
            </a:r>
            <a:br/>
            <a:r>
              <a:rPr b="1" lang="sk-SK" sz="2800" spc="-1" strike="noStrike">
                <a:solidFill>
                  <a:srgbClr val="ffffff"/>
                </a:solidFill>
                <a:latin typeface="Calibri"/>
              </a:rPr>
              <a:t>Oblasť klíma a životné prostredie</a:t>
            </a:r>
            <a:br/>
            <a:r>
              <a:rPr b="1" i="1" lang="sk-SK" sz="2000" spc="-1" strike="noStrike">
                <a:solidFill>
                  <a:srgbClr val="ffffff"/>
                </a:solidFill>
                <a:latin typeface="Calibri"/>
              </a:rPr>
              <a:t>Hlavná otázka: Zmena klímy (jej zmierňovanie a adaptácia na ňu)</a:t>
            </a:r>
            <a:endParaRPr b="0" lang="sk-SK" sz="2000" spc="-1" strike="noStrike">
              <a:solidFill>
                <a:srgbClr val="000000"/>
              </a:solidFill>
              <a:latin typeface="Calibri"/>
            </a:endParaRPr>
          </a:p>
        </p:txBody>
      </p:sp>
    </p:spTree>
  </p:cSld>
  <mc:AlternateContent>
    <mc:Choice Requires="p14">
      <p:transition spd="slow" p14:dur="2000"/>
    </mc:Choice>
    <mc:Fallback>
      <p:transition spd="slow"/>
    </mc:Fallback>
  </mc:AlternateContent>
</p:sld>
</file>

<file path=ppt/slides/slide3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47" name="PlaceHolder 1"/>
          <p:cNvSpPr>
            <a:spLocks noGrp="1"/>
          </p:cNvSpPr>
          <p:nvPr>
            <p:ph/>
          </p:nvPr>
        </p:nvSpPr>
        <p:spPr>
          <a:xfrm>
            <a:off x="838080" y="1894680"/>
            <a:ext cx="10614240" cy="4300560"/>
          </a:xfrm>
          <a:prstGeom prst="rect">
            <a:avLst/>
          </a:prstGeom>
          <a:noFill/>
          <a:ln w="0">
            <a:noFill/>
          </a:ln>
        </p:spPr>
        <p:txBody>
          <a:bodyPr anchor="t">
            <a:noAutofit/>
          </a:bodyPr>
          <a:p>
            <a:pPr>
              <a:lnSpc>
                <a:spcPct val="90000"/>
              </a:lnSpc>
              <a:spcBef>
                <a:spcPts val="1001"/>
              </a:spcBef>
              <a:tabLst>
                <a:tab algn="l" pos="0"/>
              </a:tabLst>
            </a:pPr>
            <a:r>
              <a:rPr b="0" lang="sk-SK" sz="2800" spc="-1" strike="noStrike">
                <a:solidFill>
                  <a:srgbClr val="000000"/>
                </a:solidFill>
                <a:latin typeface="Calibri"/>
              </a:rPr>
              <a:t>DPEP 4:</a:t>
            </a:r>
            <a:endParaRPr b="0" lang="sk-SK" sz="2800" spc="-1" strike="noStrike">
              <a:solidFill>
                <a:srgbClr val="000000"/>
              </a:solidFill>
              <a:latin typeface="Calibri"/>
            </a:endParaRPr>
          </a:p>
          <a:p>
            <a:pPr marL="230400">
              <a:lnSpc>
                <a:spcPct val="90000"/>
              </a:lnSpc>
              <a:spcBef>
                <a:spcPts val="1001"/>
              </a:spcBef>
              <a:tabLst>
                <a:tab algn="l" pos="0"/>
              </a:tabLst>
            </a:pPr>
            <a:r>
              <a:rPr b="1" lang="sk-SK" sz="2800" spc="-1" strike="noStrike">
                <a:solidFill>
                  <a:srgbClr val="000000"/>
                </a:solidFill>
                <a:latin typeface="Calibri"/>
              </a:rPr>
              <a:t>Vytvorenie nárazníkových zón pozdĺž vodných tokov.</a:t>
            </a:r>
            <a:endParaRPr b="0" lang="sk-SK" sz="2800" spc="-1" strike="noStrike">
              <a:solidFill>
                <a:srgbClr val="000000"/>
              </a:solidFill>
              <a:latin typeface="Calibri"/>
            </a:endParaRPr>
          </a:p>
          <a:p>
            <a:pPr marL="457200">
              <a:lnSpc>
                <a:spcPct val="90000"/>
              </a:lnSpc>
              <a:spcBef>
                <a:spcPts val="499"/>
              </a:spcBef>
              <a:tabLst>
                <a:tab algn="l" pos="0"/>
              </a:tabLst>
            </a:pPr>
            <a:r>
              <a:rPr b="0" i="1" lang="sk-SK" sz="2400" spc="-1" strike="noStrike">
                <a:solidFill>
                  <a:srgbClr val="000000"/>
                </a:solidFill>
                <a:latin typeface="Calibri"/>
              </a:rPr>
              <a:t>Dodržiavať zákaz používania  pesticídov a hnojív na poľnohospodárskej ploche v nárazníkových zónach pozdĺž útvarov vodných tokov vo vzdialenosti troch metrov od brehovej čiary alebo zátopovej čiary. Uvedená vzdialenosť sa nevzťahuje na poľnohospodárske plochy pozdĺž útvarov vodných tokov vo vymedzených oblastiach podľa osobitného predpisu (zákon č. 136/2000 Z. z.).</a:t>
            </a:r>
            <a:endParaRPr b="0" lang="sk-SK" sz="2400" spc="-1" strike="noStrike">
              <a:solidFill>
                <a:srgbClr val="000000"/>
              </a:solidFill>
              <a:latin typeface="Calibri"/>
            </a:endParaRPr>
          </a:p>
        </p:txBody>
      </p:sp>
      <p:sp>
        <p:nvSpPr>
          <p:cNvPr id="348" name="PlaceHolder 2"/>
          <p:cNvSpPr>
            <a:spLocks noGrp="1"/>
          </p:cNvSpPr>
          <p:nvPr>
            <p:ph type="title"/>
          </p:nvPr>
        </p:nvSpPr>
        <p:spPr>
          <a:xfrm>
            <a:off x="838080" y="214920"/>
            <a:ext cx="8851680" cy="1007280"/>
          </a:xfrm>
          <a:prstGeom prst="rect">
            <a:avLst/>
          </a:prstGeom>
          <a:noFill/>
          <a:ln w="0">
            <a:noFill/>
          </a:ln>
        </p:spPr>
        <p:txBody>
          <a:bodyPr anchor="ctr">
            <a:noAutofit/>
          </a:bodyPr>
          <a:p>
            <a:pPr algn="ctr">
              <a:lnSpc>
                <a:spcPct val="90000"/>
              </a:lnSpc>
            </a:pPr>
            <a:r>
              <a:rPr b="1" lang="sk-SK" sz="2800" spc="-1" strike="noStrike">
                <a:solidFill>
                  <a:srgbClr val="ffffff"/>
                </a:solidFill>
                <a:latin typeface="Calibri"/>
              </a:rPr>
              <a:t>Dobré poľnohospodárske a environmentálne podmienky</a:t>
            </a:r>
            <a:br/>
            <a:r>
              <a:rPr b="1" lang="sk-SK" sz="2800" spc="-1" strike="noStrike">
                <a:solidFill>
                  <a:srgbClr val="ffffff"/>
                </a:solidFill>
                <a:latin typeface="Calibri"/>
              </a:rPr>
              <a:t>Oblasť klíma a životné prostredie</a:t>
            </a:r>
            <a:br/>
            <a:r>
              <a:rPr b="1" i="1" lang="sk-SK" sz="2000" spc="-1" strike="noStrike">
                <a:solidFill>
                  <a:srgbClr val="ffffff"/>
                </a:solidFill>
                <a:latin typeface="Calibri"/>
              </a:rPr>
              <a:t>Hlavná otázka: Voda</a:t>
            </a:r>
            <a:endParaRPr b="0" lang="sk-SK" sz="2000" spc="-1" strike="noStrike">
              <a:solidFill>
                <a:srgbClr val="000000"/>
              </a:solidFill>
              <a:latin typeface="Calibri"/>
            </a:endParaRPr>
          </a:p>
        </p:txBody>
      </p:sp>
    </p:spTree>
  </p:cSld>
  <mc:AlternateContent>
    <mc:Choice Requires="p14">
      <p:transition spd="slow" p14:dur="2000"/>
    </mc:Choice>
    <mc:Fallback>
      <p:transition spd="slow"/>
    </mc:Fallback>
  </mc:AlternateContent>
</p:sld>
</file>

<file path=ppt/slides/slide3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49" name="PlaceHolder 1"/>
          <p:cNvSpPr>
            <a:spLocks noGrp="1"/>
          </p:cNvSpPr>
          <p:nvPr>
            <p:ph/>
          </p:nvPr>
        </p:nvSpPr>
        <p:spPr>
          <a:xfrm>
            <a:off x="838080" y="1894680"/>
            <a:ext cx="10926000" cy="3903480"/>
          </a:xfrm>
          <a:prstGeom prst="rect">
            <a:avLst/>
          </a:prstGeom>
          <a:noFill/>
          <a:ln w="0">
            <a:noFill/>
          </a:ln>
        </p:spPr>
        <p:txBody>
          <a:bodyPr anchor="t">
            <a:normAutofit fontScale="82000"/>
          </a:bodyPr>
          <a:p>
            <a:pPr>
              <a:lnSpc>
                <a:spcPct val="90000"/>
              </a:lnSpc>
              <a:spcBef>
                <a:spcPts val="1001"/>
              </a:spcBef>
              <a:tabLst>
                <a:tab algn="l" pos="0"/>
              </a:tabLst>
            </a:pPr>
            <a:r>
              <a:rPr b="0" lang="sk-SK" sz="2800" spc="-1" strike="noStrike">
                <a:solidFill>
                  <a:srgbClr val="000000"/>
                </a:solidFill>
                <a:latin typeface="Calibri"/>
              </a:rPr>
              <a:t>DPEP 5:</a:t>
            </a:r>
            <a:endParaRPr b="0" lang="sk-SK" sz="2800" spc="-1" strike="noStrike">
              <a:solidFill>
                <a:srgbClr val="000000"/>
              </a:solidFill>
              <a:latin typeface="Calibri"/>
            </a:endParaRPr>
          </a:p>
          <a:p>
            <a:pPr marL="230400">
              <a:lnSpc>
                <a:spcPct val="90000"/>
              </a:lnSpc>
              <a:spcBef>
                <a:spcPts val="1001"/>
              </a:spcBef>
              <a:tabLst>
                <a:tab algn="l" pos="0"/>
              </a:tabLst>
            </a:pPr>
            <a:r>
              <a:rPr b="1" lang="sk-SK" sz="2800" spc="-1" strike="noStrike">
                <a:solidFill>
                  <a:srgbClr val="000000"/>
                </a:solidFill>
                <a:latin typeface="Calibri"/>
              </a:rPr>
              <a:t>Riadenie obrábania pôdy, zníženie rizika degradácie a erózie pôdy vrátane zohľadnenia sklonu svahov.</a:t>
            </a:r>
            <a:endParaRPr b="0" lang="sk-SK" sz="2800" spc="-1" strike="noStrike">
              <a:solidFill>
                <a:srgbClr val="000000"/>
              </a:solidFill>
              <a:latin typeface="Calibri"/>
            </a:endParaRPr>
          </a:p>
          <a:p>
            <a:pPr marL="457200">
              <a:lnSpc>
                <a:spcPct val="90000"/>
              </a:lnSpc>
              <a:spcBef>
                <a:spcPts val="499"/>
              </a:spcBef>
              <a:tabLst>
                <a:tab algn="l" pos="0"/>
              </a:tabLst>
            </a:pPr>
            <a:r>
              <a:rPr b="0" i="1" lang="sk-SK" sz="2400" spc="-1" strike="noStrike">
                <a:solidFill>
                  <a:srgbClr val="000000"/>
                </a:solidFill>
                <a:latin typeface="Calibri"/>
              </a:rPr>
              <a:t>Na diele poľnohospodárskej plochy orná pôda a plochy s trvalými plodinami</a:t>
            </a:r>
            <a:endParaRPr b="0" lang="sk-SK" sz="2400" spc="-1" strike="noStrike">
              <a:solidFill>
                <a:srgbClr val="000000"/>
              </a:solidFill>
              <a:latin typeface="Calibri"/>
            </a:endParaRPr>
          </a:p>
          <a:p>
            <a:pPr marL="457200">
              <a:lnSpc>
                <a:spcPct val="90000"/>
              </a:lnSpc>
              <a:spcBef>
                <a:spcPts val="499"/>
              </a:spcBef>
              <a:tabLst>
                <a:tab algn="l" pos="0"/>
              </a:tabLst>
            </a:pPr>
            <a:r>
              <a:rPr b="0" i="1" lang="sk-SK" sz="2400" spc="-1" strike="noStrike">
                <a:solidFill>
                  <a:srgbClr val="000000"/>
                </a:solidFill>
                <a:latin typeface="Calibri"/>
              </a:rPr>
              <a:t>1. na silne ohrozených plochách vodnou eróziou</a:t>
            </a:r>
            <a:endParaRPr b="0" lang="sk-SK" sz="2400" spc="-1" strike="noStrike">
              <a:solidFill>
                <a:srgbClr val="000000"/>
              </a:solidFill>
              <a:latin typeface="Calibri"/>
            </a:endParaRPr>
          </a:p>
          <a:p>
            <a:pPr marL="457200">
              <a:lnSpc>
                <a:spcPct val="90000"/>
              </a:lnSpc>
              <a:spcBef>
                <a:spcPts val="499"/>
              </a:spcBef>
              <a:tabLst>
                <a:tab algn="l" pos="0"/>
              </a:tabLst>
            </a:pPr>
            <a:r>
              <a:rPr b="0" i="1" lang="sk-SK" sz="2400" spc="-1" strike="noStrike">
                <a:solidFill>
                  <a:srgbClr val="000000"/>
                </a:solidFill>
                <a:latin typeface="Calibri"/>
              </a:rPr>
              <a:t>a) nepestovať plodiny s nízkou protieróznou schopnosťou, </a:t>
            </a:r>
            <a:endParaRPr b="0" lang="sk-SK" sz="2400" spc="-1" strike="noStrike">
              <a:solidFill>
                <a:srgbClr val="000000"/>
              </a:solidFill>
              <a:latin typeface="Calibri"/>
            </a:endParaRPr>
          </a:p>
          <a:p>
            <a:pPr marL="457200">
              <a:lnSpc>
                <a:spcPct val="90000"/>
              </a:lnSpc>
              <a:spcBef>
                <a:spcPts val="499"/>
              </a:spcBef>
              <a:tabLst>
                <a:tab algn="l" pos="0"/>
              </a:tabLst>
            </a:pPr>
            <a:r>
              <a:rPr b="0" i="1" lang="sk-SK" sz="2400" spc="-1" strike="noStrike">
                <a:solidFill>
                  <a:srgbClr val="000000"/>
                </a:solidFill>
                <a:latin typeface="Calibri"/>
              </a:rPr>
              <a:t>b) plodiny s vyššou protieróznou schopnosťou pestovať len s uplatňovaním protieróznych agrotechnických opatrení,</a:t>
            </a:r>
            <a:endParaRPr b="0" lang="sk-SK" sz="2400" spc="-1" strike="noStrike">
              <a:solidFill>
                <a:srgbClr val="000000"/>
              </a:solidFill>
              <a:latin typeface="Calibri"/>
            </a:endParaRPr>
          </a:p>
          <a:p>
            <a:pPr marL="457200">
              <a:lnSpc>
                <a:spcPct val="90000"/>
              </a:lnSpc>
              <a:spcBef>
                <a:spcPts val="499"/>
              </a:spcBef>
              <a:tabLst>
                <a:tab algn="l" pos="0"/>
              </a:tabLst>
            </a:pPr>
            <a:r>
              <a:rPr b="0" i="1" lang="sk-SK" sz="2400" spc="-1" strike="noStrike">
                <a:solidFill>
                  <a:srgbClr val="000000"/>
                </a:solidFill>
                <a:latin typeface="Calibri"/>
              </a:rPr>
              <a:t>2. na mierne ohrozených plochách vodnou eróziou pestovať plodiny s nízkou protieróznou schopnosťou len s uplatňovaním protieróznych agrotechnických opatrení,</a:t>
            </a:r>
            <a:endParaRPr b="0" lang="sk-SK" sz="2400" spc="-1" strike="noStrike">
              <a:solidFill>
                <a:srgbClr val="000000"/>
              </a:solidFill>
              <a:latin typeface="Calibri"/>
            </a:endParaRPr>
          </a:p>
          <a:p>
            <a:pPr marL="457200">
              <a:lnSpc>
                <a:spcPct val="90000"/>
              </a:lnSpc>
              <a:spcBef>
                <a:spcPts val="499"/>
              </a:spcBef>
              <a:tabLst>
                <a:tab algn="l" pos="0"/>
              </a:tabLst>
            </a:pPr>
            <a:r>
              <a:rPr b="0" i="1" lang="sk-SK" sz="2400" spc="-1" strike="noStrike">
                <a:solidFill>
                  <a:srgbClr val="000000"/>
                </a:solidFill>
                <a:latin typeface="Calibri"/>
              </a:rPr>
              <a:t>3. na ohrozených plochách veternou eróziou uplatňovať opatrenia na zabránenie, alebo minimalizáciu pôsobenia veternej erózie. </a:t>
            </a:r>
            <a:endParaRPr b="0" lang="sk-SK" sz="2400" spc="-1" strike="noStrike">
              <a:solidFill>
                <a:srgbClr val="000000"/>
              </a:solidFill>
              <a:latin typeface="Calibri"/>
            </a:endParaRPr>
          </a:p>
          <a:p>
            <a:pPr>
              <a:lnSpc>
                <a:spcPct val="90000"/>
              </a:lnSpc>
              <a:spcBef>
                <a:spcPts val="1001"/>
              </a:spcBef>
              <a:tabLst>
                <a:tab algn="l" pos="0"/>
              </a:tabLst>
            </a:pPr>
            <a:endParaRPr b="0" lang="sk-SK" sz="2400" spc="-1" strike="noStrike">
              <a:solidFill>
                <a:srgbClr val="000000"/>
              </a:solidFill>
              <a:latin typeface="Calibri"/>
            </a:endParaRPr>
          </a:p>
        </p:txBody>
      </p:sp>
      <p:sp>
        <p:nvSpPr>
          <p:cNvPr id="350" name="PlaceHolder 2"/>
          <p:cNvSpPr>
            <a:spLocks noGrp="1"/>
          </p:cNvSpPr>
          <p:nvPr>
            <p:ph type="title"/>
          </p:nvPr>
        </p:nvSpPr>
        <p:spPr>
          <a:xfrm>
            <a:off x="838080" y="214920"/>
            <a:ext cx="8851680" cy="1007280"/>
          </a:xfrm>
          <a:prstGeom prst="rect">
            <a:avLst/>
          </a:prstGeom>
          <a:noFill/>
          <a:ln w="0">
            <a:noFill/>
          </a:ln>
        </p:spPr>
        <p:txBody>
          <a:bodyPr anchor="ctr">
            <a:noAutofit/>
          </a:bodyPr>
          <a:p>
            <a:pPr algn="ctr">
              <a:lnSpc>
                <a:spcPct val="90000"/>
              </a:lnSpc>
            </a:pPr>
            <a:r>
              <a:rPr b="1" lang="sk-SK" sz="2800" spc="-1" strike="noStrike">
                <a:solidFill>
                  <a:srgbClr val="ffffff"/>
                </a:solidFill>
                <a:latin typeface="Calibri"/>
              </a:rPr>
              <a:t>Dobré poľnohospodárske a environmentálne podmienky</a:t>
            </a:r>
            <a:br/>
            <a:r>
              <a:rPr b="1" lang="sk-SK" sz="2800" spc="-1" strike="noStrike">
                <a:solidFill>
                  <a:srgbClr val="ffffff"/>
                </a:solidFill>
                <a:latin typeface="Calibri"/>
              </a:rPr>
              <a:t>Oblasť klíma a životné prostredie</a:t>
            </a:r>
            <a:br/>
            <a:r>
              <a:rPr b="1" i="1" lang="sk-SK" sz="2000" spc="-1" strike="noStrike">
                <a:solidFill>
                  <a:srgbClr val="ffffff"/>
                </a:solidFill>
                <a:latin typeface="Calibri"/>
              </a:rPr>
              <a:t>Hlavná otázka: Pôda ochrana a kvalita</a:t>
            </a:r>
            <a:endParaRPr b="0" lang="sk-SK" sz="2000" spc="-1" strike="noStrike">
              <a:solidFill>
                <a:srgbClr val="000000"/>
              </a:solidFill>
              <a:latin typeface="Calibri"/>
            </a:endParaRPr>
          </a:p>
        </p:txBody>
      </p:sp>
    </p:spTree>
  </p:cSld>
  <mc:AlternateContent>
    <mc:Choice Requires="p14">
      <p:transition spd="slow" p14:dur="2000"/>
    </mc:Choice>
    <mc:Fallback>
      <p:transition spd="slow"/>
    </mc:Fallback>
  </mc:AlternateContent>
</p:sld>
</file>

<file path=ppt/slides/slide3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51" name="PlaceHolder 1"/>
          <p:cNvSpPr>
            <a:spLocks noGrp="1"/>
          </p:cNvSpPr>
          <p:nvPr>
            <p:ph/>
          </p:nvPr>
        </p:nvSpPr>
        <p:spPr>
          <a:xfrm>
            <a:off x="838080" y="1894680"/>
            <a:ext cx="10614240" cy="4300560"/>
          </a:xfrm>
          <a:prstGeom prst="rect">
            <a:avLst/>
          </a:prstGeom>
          <a:noFill/>
          <a:ln w="0">
            <a:noFill/>
          </a:ln>
        </p:spPr>
        <p:txBody>
          <a:bodyPr anchor="t">
            <a:noAutofit/>
          </a:bodyPr>
          <a:p>
            <a:pPr>
              <a:lnSpc>
                <a:spcPct val="90000"/>
              </a:lnSpc>
              <a:spcBef>
                <a:spcPts val="1001"/>
              </a:spcBef>
              <a:tabLst>
                <a:tab algn="l" pos="0"/>
              </a:tabLst>
            </a:pPr>
            <a:r>
              <a:rPr b="0" lang="sk-SK" sz="2800" spc="-1" strike="noStrike">
                <a:solidFill>
                  <a:srgbClr val="000000"/>
                </a:solidFill>
                <a:latin typeface="Calibri"/>
              </a:rPr>
              <a:t>DPEP 6:</a:t>
            </a:r>
            <a:endParaRPr b="0" lang="sk-SK" sz="2800" spc="-1" strike="noStrike">
              <a:solidFill>
                <a:srgbClr val="000000"/>
              </a:solidFill>
              <a:latin typeface="Calibri"/>
            </a:endParaRPr>
          </a:p>
          <a:p>
            <a:pPr marL="230400">
              <a:lnSpc>
                <a:spcPct val="90000"/>
              </a:lnSpc>
              <a:spcBef>
                <a:spcPts val="1001"/>
              </a:spcBef>
              <a:tabLst>
                <a:tab algn="l" pos="0"/>
              </a:tabLst>
            </a:pPr>
            <a:r>
              <a:rPr b="1" lang="sk-SK" sz="2800" spc="-1" strike="noStrike">
                <a:solidFill>
                  <a:srgbClr val="000000"/>
                </a:solidFill>
                <a:latin typeface="Calibri"/>
              </a:rPr>
              <a:t>Minimálne pokrytie pôdy, aby nebola pôda počas najcitlivejších období ponechaná bez porastu.</a:t>
            </a:r>
            <a:endParaRPr b="0" lang="sk-SK" sz="2800" spc="-1" strike="noStrike">
              <a:solidFill>
                <a:srgbClr val="000000"/>
              </a:solidFill>
              <a:latin typeface="Calibri"/>
            </a:endParaRPr>
          </a:p>
          <a:p>
            <a:pPr marL="457200">
              <a:lnSpc>
                <a:spcPct val="90000"/>
              </a:lnSpc>
              <a:spcBef>
                <a:spcPts val="499"/>
              </a:spcBef>
              <a:tabLst>
                <a:tab algn="l" pos="0"/>
              </a:tabLst>
            </a:pPr>
            <a:r>
              <a:rPr b="0" i="1" lang="sk-SK" sz="2400" spc="-1" strike="noStrike">
                <a:solidFill>
                  <a:srgbClr val="000000"/>
                </a:solidFill>
                <a:latin typeface="Calibri"/>
              </a:rPr>
              <a:t>Na poľnohospodárskej ploche orná pôda a ploche s trvalými plodinami v období od 1. júna do 31. októbra zabezpečiť najmenej 80 % vegetačné pokrytie ornej pôdy a najmenej. 50 % vegetačné pokrytie medziradia a manipulačných plôch na ploche s trvalými plodinami, a na pôde ležiacej úhorom zabezpečiť v období </a:t>
            </a:r>
            <a:br/>
            <a:r>
              <a:rPr b="0" i="1" lang="sk-SK" sz="2400" spc="-1" strike="noStrike">
                <a:solidFill>
                  <a:srgbClr val="000000"/>
                </a:solidFill>
                <a:latin typeface="Calibri"/>
              </a:rPr>
              <a:t>od 1. júna do 31. októbra 100% vegetačné pokrytie; toto obdobie sa nepoužije v prípade zabezpečenia následnej plodiny do dvoch týždňov od odstránenia vegetačného pokrytia.</a:t>
            </a:r>
            <a:endParaRPr b="0" lang="sk-SK" sz="2400" spc="-1" strike="noStrike">
              <a:solidFill>
                <a:srgbClr val="000000"/>
              </a:solidFill>
              <a:latin typeface="Calibri"/>
            </a:endParaRPr>
          </a:p>
        </p:txBody>
      </p:sp>
      <p:sp>
        <p:nvSpPr>
          <p:cNvPr id="352" name="PlaceHolder 2"/>
          <p:cNvSpPr>
            <a:spLocks noGrp="1"/>
          </p:cNvSpPr>
          <p:nvPr>
            <p:ph type="title"/>
          </p:nvPr>
        </p:nvSpPr>
        <p:spPr>
          <a:xfrm>
            <a:off x="838080" y="214920"/>
            <a:ext cx="8851680" cy="1007280"/>
          </a:xfrm>
          <a:prstGeom prst="rect">
            <a:avLst/>
          </a:prstGeom>
          <a:noFill/>
          <a:ln w="0">
            <a:noFill/>
          </a:ln>
        </p:spPr>
        <p:txBody>
          <a:bodyPr anchor="ctr">
            <a:noAutofit/>
          </a:bodyPr>
          <a:p>
            <a:pPr algn="ctr">
              <a:lnSpc>
                <a:spcPct val="90000"/>
              </a:lnSpc>
            </a:pPr>
            <a:r>
              <a:rPr b="1" lang="sk-SK" sz="2800" spc="-1" strike="noStrike">
                <a:solidFill>
                  <a:srgbClr val="ffffff"/>
                </a:solidFill>
                <a:latin typeface="Calibri"/>
              </a:rPr>
              <a:t>Dobré poľnohospodárske a environmentálne podmienky</a:t>
            </a:r>
            <a:br/>
            <a:r>
              <a:rPr b="1" lang="sk-SK" sz="2800" spc="-1" strike="noStrike">
                <a:solidFill>
                  <a:srgbClr val="ffffff"/>
                </a:solidFill>
                <a:latin typeface="Calibri"/>
              </a:rPr>
              <a:t>Oblasť klíma a životné prostredie</a:t>
            </a:r>
            <a:br/>
            <a:r>
              <a:rPr b="1" i="1" lang="sk-SK" sz="2000" spc="-1" strike="noStrike">
                <a:solidFill>
                  <a:srgbClr val="ffffff"/>
                </a:solidFill>
                <a:latin typeface="Calibri"/>
              </a:rPr>
              <a:t>Hlavná otázka: Pôda ochrana a kvalita</a:t>
            </a:r>
            <a:endParaRPr b="0" lang="sk-SK" sz="2000" spc="-1" strike="noStrike">
              <a:solidFill>
                <a:srgbClr val="000000"/>
              </a:solidFill>
              <a:latin typeface="Calibri"/>
            </a:endParaRPr>
          </a:p>
        </p:txBody>
      </p:sp>
    </p:spTree>
  </p:cSld>
  <mc:AlternateContent>
    <mc:Choice Requires="p14">
      <p:transition spd="slow" p14:dur="2000"/>
    </mc:Choice>
    <mc:Fallback>
      <p:transition spd="slow"/>
    </mc:Fallback>
  </mc:AlternateContent>
</p:sld>
</file>

<file path=ppt/slides/slide3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53" name="PlaceHolder 1"/>
          <p:cNvSpPr>
            <a:spLocks noGrp="1"/>
          </p:cNvSpPr>
          <p:nvPr>
            <p:ph/>
          </p:nvPr>
        </p:nvSpPr>
        <p:spPr>
          <a:xfrm>
            <a:off x="838080" y="1894680"/>
            <a:ext cx="10614240" cy="4300560"/>
          </a:xfrm>
          <a:prstGeom prst="rect">
            <a:avLst/>
          </a:prstGeom>
          <a:noFill/>
          <a:ln w="0">
            <a:noFill/>
          </a:ln>
        </p:spPr>
        <p:txBody>
          <a:bodyPr anchor="t">
            <a:normAutofit/>
          </a:bodyPr>
          <a:p>
            <a:pPr>
              <a:lnSpc>
                <a:spcPct val="90000"/>
              </a:lnSpc>
              <a:spcBef>
                <a:spcPts val="1001"/>
              </a:spcBef>
              <a:tabLst>
                <a:tab algn="l" pos="0"/>
              </a:tabLst>
            </a:pPr>
            <a:r>
              <a:rPr b="0" lang="sk-SK" sz="2800" spc="-1" strike="noStrike">
                <a:solidFill>
                  <a:srgbClr val="000000"/>
                </a:solidFill>
                <a:latin typeface="Calibri"/>
              </a:rPr>
              <a:t>DPEP 6:</a:t>
            </a:r>
            <a:endParaRPr b="0" lang="sk-SK" sz="2800" spc="-1" strike="noStrike">
              <a:solidFill>
                <a:srgbClr val="000000"/>
              </a:solidFill>
              <a:latin typeface="Calibri"/>
            </a:endParaRPr>
          </a:p>
          <a:p>
            <a:pPr marL="457200">
              <a:lnSpc>
                <a:spcPct val="90000"/>
              </a:lnSpc>
              <a:spcBef>
                <a:spcPts val="499"/>
              </a:spcBef>
              <a:tabLst>
                <a:tab algn="l" pos="0"/>
              </a:tabLst>
            </a:pPr>
            <a:r>
              <a:rPr b="0" i="1" lang="sk-SK" sz="2400" spc="-1" strike="noStrike">
                <a:solidFill>
                  <a:srgbClr val="000000"/>
                </a:solidFill>
                <a:latin typeface="Calibri"/>
              </a:rPr>
              <a:t>Spôsoby vegetačného pokrytia na poľnohospodárskej ploche v období od 1. júna do 31. októbra:</a:t>
            </a:r>
            <a:endParaRPr b="0" lang="sk-SK" sz="2400" spc="-1" strike="noStrike">
              <a:solidFill>
                <a:srgbClr val="000000"/>
              </a:solidFill>
              <a:latin typeface="Calibri"/>
            </a:endParaRPr>
          </a:p>
          <a:p>
            <a:pPr marL="457200">
              <a:lnSpc>
                <a:spcPct val="90000"/>
              </a:lnSpc>
              <a:spcBef>
                <a:spcPts val="499"/>
              </a:spcBef>
              <a:tabLst>
                <a:tab algn="l" pos="0"/>
              </a:tabLst>
            </a:pPr>
            <a:r>
              <a:rPr b="0" i="1" lang="sk-SK" sz="2400" spc="-1" strike="noStrike">
                <a:solidFill>
                  <a:srgbClr val="000000"/>
                </a:solidFill>
                <a:latin typeface="Calibri"/>
              </a:rPr>
              <a:t>- založenie porastu ozimných plodín,</a:t>
            </a:r>
            <a:endParaRPr b="0" lang="sk-SK" sz="2400" spc="-1" strike="noStrike">
              <a:solidFill>
                <a:srgbClr val="000000"/>
              </a:solidFill>
              <a:latin typeface="Calibri"/>
            </a:endParaRPr>
          </a:p>
          <a:p>
            <a:pPr marL="457200">
              <a:lnSpc>
                <a:spcPct val="90000"/>
              </a:lnSpc>
              <a:spcBef>
                <a:spcPts val="499"/>
              </a:spcBef>
              <a:tabLst>
                <a:tab algn="l" pos="0"/>
              </a:tabLst>
            </a:pPr>
            <a:r>
              <a:rPr b="0" i="1" lang="sk-SK" sz="2400" spc="-1" strike="noStrike">
                <a:solidFill>
                  <a:srgbClr val="000000"/>
                </a:solidFill>
                <a:latin typeface="Calibri"/>
              </a:rPr>
              <a:t>- ponechanie strniska po zbere plodiny, </a:t>
            </a:r>
            <a:endParaRPr b="0" lang="sk-SK" sz="2400" spc="-1" strike="noStrike">
              <a:solidFill>
                <a:srgbClr val="000000"/>
              </a:solidFill>
              <a:latin typeface="Calibri"/>
            </a:endParaRPr>
          </a:p>
          <a:p>
            <a:pPr marL="457200">
              <a:lnSpc>
                <a:spcPct val="90000"/>
              </a:lnSpc>
              <a:spcBef>
                <a:spcPts val="499"/>
              </a:spcBef>
              <a:tabLst>
                <a:tab algn="l" pos="0"/>
              </a:tabLst>
            </a:pPr>
            <a:r>
              <a:rPr b="0" i="1" lang="sk-SK" sz="2400" spc="-1" strike="noStrike">
                <a:solidFill>
                  <a:srgbClr val="000000"/>
                </a:solidFill>
                <a:latin typeface="Calibri"/>
              </a:rPr>
              <a:t>- úprava pôdy podmietkou strniska a jeho ponechaním bez orby, ak na poľnohospodárskej ploche nezostane nepokrytá pôda,</a:t>
            </a:r>
            <a:endParaRPr b="0" lang="sk-SK" sz="2400" spc="-1" strike="noStrike">
              <a:solidFill>
                <a:srgbClr val="000000"/>
              </a:solidFill>
              <a:latin typeface="Calibri"/>
            </a:endParaRPr>
          </a:p>
          <a:p>
            <a:pPr marL="457200">
              <a:lnSpc>
                <a:spcPct val="90000"/>
              </a:lnSpc>
              <a:spcBef>
                <a:spcPts val="499"/>
              </a:spcBef>
              <a:tabLst>
                <a:tab algn="l" pos="0"/>
              </a:tabLst>
            </a:pPr>
            <a:r>
              <a:rPr b="0" i="1" lang="sk-SK" sz="2400" spc="-1" strike="noStrike">
                <a:solidFill>
                  <a:srgbClr val="000000"/>
                </a:solidFill>
                <a:latin typeface="Calibri"/>
              </a:rPr>
              <a:t>- osiatie medziplodiny po zbere hlavnej plodiny.</a:t>
            </a:r>
            <a:endParaRPr b="0" lang="sk-SK" sz="2400" spc="-1" strike="noStrike">
              <a:solidFill>
                <a:srgbClr val="000000"/>
              </a:solidFill>
              <a:latin typeface="Calibri"/>
            </a:endParaRPr>
          </a:p>
          <a:p>
            <a:pPr>
              <a:lnSpc>
                <a:spcPct val="90000"/>
              </a:lnSpc>
              <a:spcBef>
                <a:spcPts val="1001"/>
              </a:spcBef>
              <a:tabLst>
                <a:tab algn="l" pos="0"/>
              </a:tabLst>
            </a:pPr>
            <a:endParaRPr b="0" lang="sk-SK" sz="2400" spc="-1" strike="noStrike">
              <a:solidFill>
                <a:srgbClr val="000000"/>
              </a:solidFill>
              <a:latin typeface="Calibri"/>
            </a:endParaRPr>
          </a:p>
        </p:txBody>
      </p:sp>
      <p:sp>
        <p:nvSpPr>
          <p:cNvPr id="354" name="PlaceHolder 2"/>
          <p:cNvSpPr>
            <a:spLocks noGrp="1"/>
          </p:cNvSpPr>
          <p:nvPr>
            <p:ph type="title"/>
          </p:nvPr>
        </p:nvSpPr>
        <p:spPr>
          <a:xfrm>
            <a:off x="838080" y="214920"/>
            <a:ext cx="8851680" cy="1007280"/>
          </a:xfrm>
          <a:prstGeom prst="rect">
            <a:avLst/>
          </a:prstGeom>
          <a:noFill/>
          <a:ln w="0">
            <a:noFill/>
          </a:ln>
        </p:spPr>
        <p:txBody>
          <a:bodyPr anchor="ctr">
            <a:noAutofit/>
          </a:bodyPr>
          <a:p>
            <a:pPr algn="ctr">
              <a:lnSpc>
                <a:spcPct val="90000"/>
              </a:lnSpc>
            </a:pPr>
            <a:r>
              <a:rPr b="1" lang="sk-SK" sz="2800" spc="-1" strike="noStrike">
                <a:solidFill>
                  <a:srgbClr val="ffffff"/>
                </a:solidFill>
                <a:latin typeface="Calibri"/>
              </a:rPr>
              <a:t>Dobré poľnohospodárske a environmentálne podmienky</a:t>
            </a:r>
            <a:br/>
            <a:r>
              <a:rPr b="1" lang="sk-SK" sz="2800" spc="-1" strike="noStrike">
                <a:solidFill>
                  <a:srgbClr val="ffffff"/>
                </a:solidFill>
                <a:latin typeface="Calibri"/>
              </a:rPr>
              <a:t>Oblasť klíma a životné prostredie</a:t>
            </a:r>
            <a:br/>
            <a:r>
              <a:rPr b="1" i="1" lang="sk-SK" sz="2000" spc="-1" strike="noStrike">
                <a:solidFill>
                  <a:srgbClr val="ffffff"/>
                </a:solidFill>
                <a:latin typeface="Calibri"/>
              </a:rPr>
              <a:t>Hlavná otázka: Pôda ochrana a kvalita</a:t>
            </a:r>
            <a:endParaRPr b="0" lang="sk-SK" sz="2000" spc="-1" strike="noStrike">
              <a:solidFill>
                <a:srgbClr val="000000"/>
              </a:solidFill>
              <a:latin typeface="Calibri"/>
            </a:endParaRPr>
          </a:p>
        </p:txBody>
      </p:sp>
    </p:spTree>
  </p:cSld>
  <mc:AlternateContent>
    <mc:Choice Requires="p14">
      <p:transition spd="slow" p14:dur="2000"/>
    </mc:Choice>
    <mc:Fallback>
      <p:transition spd="slow"/>
    </mc:Fallback>
  </mc:AlternateContent>
</p:sld>
</file>

<file path=ppt/slides/slide3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55" name="PlaceHolder 1"/>
          <p:cNvSpPr>
            <a:spLocks noGrp="1"/>
          </p:cNvSpPr>
          <p:nvPr>
            <p:ph/>
          </p:nvPr>
        </p:nvSpPr>
        <p:spPr>
          <a:xfrm>
            <a:off x="838080" y="1894680"/>
            <a:ext cx="9372240" cy="4485600"/>
          </a:xfrm>
          <a:prstGeom prst="rect">
            <a:avLst/>
          </a:prstGeom>
          <a:noFill/>
          <a:ln w="0">
            <a:noFill/>
          </a:ln>
        </p:spPr>
        <p:txBody>
          <a:bodyPr anchor="t">
            <a:normAutofit/>
          </a:bodyPr>
          <a:p>
            <a:pPr>
              <a:lnSpc>
                <a:spcPct val="90000"/>
              </a:lnSpc>
              <a:spcBef>
                <a:spcPts val="1001"/>
              </a:spcBef>
              <a:tabLst>
                <a:tab algn="l" pos="0"/>
              </a:tabLst>
            </a:pPr>
            <a:r>
              <a:rPr b="0" lang="sk-SK" sz="2000" spc="-1" strike="noStrike">
                <a:solidFill>
                  <a:srgbClr val="000000"/>
                </a:solidFill>
                <a:latin typeface="Calibri"/>
              </a:rPr>
              <a:t>DPEP 6:</a:t>
            </a:r>
            <a:endParaRPr b="0" lang="sk-SK" sz="2000" spc="-1" strike="noStrike">
              <a:solidFill>
                <a:srgbClr val="000000"/>
              </a:solidFill>
              <a:latin typeface="Calibri"/>
            </a:endParaRPr>
          </a:p>
          <a:p>
            <a:pPr>
              <a:lnSpc>
                <a:spcPct val="90000"/>
              </a:lnSpc>
              <a:spcBef>
                <a:spcPts val="1001"/>
              </a:spcBef>
              <a:tabLst>
                <a:tab algn="l" pos="0"/>
              </a:tabLst>
            </a:pPr>
            <a:r>
              <a:rPr b="0" i="1" lang="sk-SK" sz="1600" spc="-1" strike="noStrike">
                <a:solidFill>
                  <a:srgbClr val="000000"/>
                </a:solidFill>
                <a:latin typeface="Calibri"/>
              </a:rPr>
              <a:t>Na poľnohospodárskej ploche orná pôda so sklonom nad 7° v období od 1. novembra do 1. marca zabezpečiť najmenej 80 % vegetačné pokrytie; toto obdobie sa nepoužije v prípade zabezpečenia následnej plodiny do dvoch týždňov od odstránenia vegetačného pokrytia.</a:t>
            </a:r>
            <a:endParaRPr b="0" lang="sk-SK" sz="1600" spc="-1" strike="noStrike">
              <a:solidFill>
                <a:srgbClr val="000000"/>
              </a:solidFill>
              <a:latin typeface="Calibri"/>
            </a:endParaRPr>
          </a:p>
          <a:p>
            <a:pPr>
              <a:lnSpc>
                <a:spcPct val="90000"/>
              </a:lnSpc>
              <a:spcBef>
                <a:spcPts val="1001"/>
              </a:spcBef>
              <a:tabLst>
                <a:tab algn="l" pos="0"/>
              </a:tabLst>
            </a:pPr>
            <a:r>
              <a:rPr b="0" i="1" lang="sk-SK" sz="1600" spc="-1" strike="noStrike">
                <a:solidFill>
                  <a:srgbClr val="000000"/>
                </a:solidFill>
                <a:latin typeface="Calibri"/>
              </a:rPr>
              <a:t>Na zabezpečenie minimálneho vegetačného pokrytia na poľnohospodárskej ploche orná pôda v období </a:t>
            </a:r>
            <a:br/>
            <a:r>
              <a:rPr b="0" i="1" lang="sk-SK" sz="1600" spc="-1" strike="noStrike">
                <a:solidFill>
                  <a:srgbClr val="000000"/>
                </a:solidFill>
                <a:latin typeface="Calibri"/>
              </a:rPr>
              <a:t>od 1. novembra do 1. marca so sklonom nad 7° vykonať najmenej jedno z t pôdoochranných opatrení: </a:t>
            </a:r>
            <a:endParaRPr b="0" lang="sk-SK" sz="1600" spc="-1" strike="noStrike">
              <a:solidFill>
                <a:srgbClr val="000000"/>
              </a:solidFill>
              <a:latin typeface="Calibri"/>
            </a:endParaRPr>
          </a:p>
          <a:p>
            <a:pPr>
              <a:lnSpc>
                <a:spcPct val="90000"/>
              </a:lnSpc>
              <a:spcBef>
                <a:spcPts val="1001"/>
              </a:spcBef>
              <a:tabLst>
                <a:tab algn="l" pos="0"/>
              </a:tabLst>
            </a:pPr>
            <a:r>
              <a:rPr b="0" i="1" lang="sk-SK" sz="1600" spc="-1" strike="noStrike">
                <a:solidFill>
                  <a:srgbClr val="000000"/>
                </a:solidFill>
                <a:latin typeface="Calibri"/>
              </a:rPr>
              <a:t>- využitie pestovaných plodín, ozimných plodín alebo viacročných krmovín; medziplodinové systémy využívajú pôdoochranný účinok ozimných medziplodín, strniskových medziplodín a jednoročných podsevov v porastoch širokoriadkových plodín, pričom niektoré strniskové medziplodiny a podsevové kultúry sú zaraďované aj do skupiny medziplodín na zelené hnojenie alebo mulčovacích medziplodín, </a:t>
            </a:r>
            <a:endParaRPr b="0" lang="sk-SK" sz="1600" spc="-1" strike="noStrike">
              <a:solidFill>
                <a:srgbClr val="000000"/>
              </a:solidFill>
              <a:latin typeface="Calibri"/>
            </a:endParaRPr>
          </a:p>
          <a:p>
            <a:pPr>
              <a:lnSpc>
                <a:spcPct val="90000"/>
              </a:lnSpc>
              <a:spcBef>
                <a:spcPts val="1001"/>
              </a:spcBef>
              <a:tabLst>
                <a:tab algn="l" pos="0"/>
              </a:tabLst>
            </a:pPr>
            <a:r>
              <a:rPr b="0" i="1" lang="sk-SK" sz="1600" spc="-1" strike="noStrike">
                <a:solidFill>
                  <a:srgbClr val="000000"/>
                </a:solidFill>
                <a:latin typeface="Calibri"/>
              </a:rPr>
              <a:t>- využitie zvyškov poľnohospodárskych plodín ponechaných na ploche až do založenia porastu jarnej plodiny, pozberových zvyškov, - strniska po zbere plodiny alebo podmietnutého strniska ak na poľnohospodárskej ploche  nezostane nepokrytá pôda, </a:t>
            </a:r>
            <a:endParaRPr b="0" lang="sk-SK" sz="1600" spc="-1" strike="noStrike">
              <a:solidFill>
                <a:srgbClr val="000000"/>
              </a:solidFill>
              <a:latin typeface="Calibri"/>
            </a:endParaRPr>
          </a:p>
          <a:p>
            <a:pPr>
              <a:lnSpc>
                <a:spcPct val="90000"/>
              </a:lnSpc>
              <a:spcBef>
                <a:spcPts val="1001"/>
              </a:spcBef>
              <a:tabLst>
                <a:tab algn="l" pos="0"/>
              </a:tabLst>
            </a:pPr>
            <a:r>
              <a:rPr b="0" i="1" lang="sk-SK" sz="1600" spc="-1" strike="noStrike">
                <a:solidFill>
                  <a:srgbClr val="000000"/>
                </a:solidFill>
                <a:latin typeface="Calibri"/>
              </a:rPr>
              <a:t>- rastlinný mulč,</a:t>
            </a:r>
            <a:endParaRPr b="0" lang="sk-SK" sz="1600" spc="-1" strike="noStrike">
              <a:solidFill>
                <a:srgbClr val="000000"/>
              </a:solidFill>
              <a:latin typeface="Calibri"/>
            </a:endParaRPr>
          </a:p>
          <a:p>
            <a:pPr>
              <a:lnSpc>
                <a:spcPct val="90000"/>
              </a:lnSpc>
              <a:spcBef>
                <a:spcPts val="1001"/>
              </a:spcBef>
              <a:tabLst>
                <a:tab algn="l" pos="0"/>
              </a:tabLst>
            </a:pPr>
            <a:r>
              <a:rPr b="0" i="1" lang="sk-SK" sz="1600" spc="-1" strike="noStrike">
                <a:solidFill>
                  <a:srgbClr val="000000"/>
                </a:solidFill>
                <a:latin typeface="Calibri"/>
              </a:rPr>
              <a:t>- využitie pôdy ležiacej úhorom, ktorá musí byť pokrytá strniskom alebo zeleným porastom (zelený úhor).</a:t>
            </a:r>
            <a:endParaRPr b="0" lang="sk-SK" sz="1600" spc="-1" strike="noStrike">
              <a:solidFill>
                <a:srgbClr val="000000"/>
              </a:solidFill>
              <a:latin typeface="Calibri"/>
            </a:endParaRPr>
          </a:p>
          <a:p>
            <a:pPr marL="230400">
              <a:lnSpc>
                <a:spcPct val="90000"/>
              </a:lnSpc>
              <a:spcBef>
                <a:spcPts val="1001"/>
              </a:spcBef>
              <a:tabLst>
                <a:tab algn="l" pos="0"/>
              </a:tabLst>
            </a:pPr>
            <a:endParaRPr b="0" lang="sk-SK" sz="1600" spc="-1" strike="noStrike">
              <a:solidFill>
                <a:srgbClr val="000000"/>
              </a:solidFill>
              <a:latin typeface="Calibri"/>
            </a:endParaRPr>
          </a:p>
        </p:txBody>
      </p:sp>
      <p:sp>
        <p:nvSpPr>
          <p:cNvPr id="356" name="PlaceHolder 2"/>
          <p:cNvSpPr>
            <a:spLocks noGrp="1"/>
          </p:cNvSpPr>
          <p:nvPr>
            <p:ph type="title"/>
          </p:nvPr>
        </p:nvSpPr>
        <p:spPr>
          <a:xfrm>
            <a:off x="838080" y="214920"/>
            <a:ext cx="8851680" cy="1007280"/>
          </a:xfrm>
          <a:prstGeom prst="rect">
            <a:avLst/>
          </a:prstGeom>
          <a:noFill/>
          <a:ln w="0">
            <a:noFill/>
          </a:ln>
        </p:spPr>
        <p:txBody>
          <a:bodyPr anchor="ctr">
            <a:noAutofit/>
          </a:bodyPr>
          <a:p>
            <a:pPr algn="ctr">
              <a:lnSpc>
                <a:spcPct val="90000"/>
              </a:lnSpc>
            </a:pPr>
            <a:r>
              <a:rPr b="1" lang="sk-SK" sz="2800" spc="-1" strike="noStrike">
                <a:solidFill>
                  <a:srgbClr val="ffffff"/>
                </a:solidFill>
                <a:latin typeface="Calibri"/>
              </a:rPr>
              <a:t>Dobré poľnohospodárske a environmentálne podmienky</a:t>
            </a:r>
            <a:br/>
            <a:r>
              <a:rPr b="1" lang="sk-SK" sz="2800" spc="-1" strike="noStrike">
                <a:solidFill>
                  <a:srgbClr val="ffffff"/>
                </a:solidFill>
                <a:latin typeface="Calibri"/>
              </a:rPr>
              <a:t>Oblasť klíma a životné prostredie</a:t>
            </a:r>
            <a:br/>
            <a:r>
              <a:rPr b="1" i="1" lang="sk-SK" sz="2000" spc="-1" strike="noStrike">
                <a:solidFill>
                  <a:srgbClr val="ffffff"/>
                </a:solidFill>
                <a:latin typeface="Calibri"/>
              </a:rPr>
              <a:t>Hlavná otázka: Pôda ochrana a kvalita</a:t>
            </a:r>
            <a:endParaRPr b="0" lang="sk-SK" sz="2000" spc="-1" strike="noStrike">
              <a:solidFill>
                <a:srgbClr val="000000"/>
              </a:solidFill>
              <a:latin typeface="Calibri"/>
            </a:endParaRPr>
          </a:p>
        </p:txBody>
      </p:sp>
    </p:spTree>
  </p:cSld>
  <mc:AlternateContent>
    <mc:Choice Requires="p14">
      <p:transition spd="slow" p14:dur="2000"/>
    </mc:Choice>
    <mc:Fallback>
      <p:transition spd="slow"/>
    </mc:Fallback>
  </mc:AlternateContent>
</p:sld>
</file>

<file path=ppt/slides/slide3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57" name="PlaceHolder 1"/>
          <p:cNvSpPr>
            <a:spLocks noGrp="1"/>
          </p:cNvSpPr>
          <p:nvPr>
            <p:ph/>
          </p:nvPr>
        </p:nvSpPr>
        <p:spPr>
          <a:xfrm>
            <a:off x="838080" y="1894680"/>
            <a:ext cx="10500120" cy="4068720"/>
          </a:xfrm>
          <a:prstGeom prst="rect">
            <a:avLst/>
          </a:prstGeom>
          <a:noFill/>
          <a:ln w="0">
            <a:noFill/>
          </a:ln>
        </p:spPr>
        <p:txBody>
          <a:bodyPr anchor="t">
            <a:normAutofit fontScale="69000"/>
          </a:bodyPr>
          <a:p>
            <a:pPr>
              <a:lnSpc>
                <a:spcPct val="90000"/>
              </a:lnSpc>
              <a:spcBef>
                <a:spcPts val="1001"/>
              </a:spcBef>
              <a:tabLst>
                <a:tab algn="l" pos="0"/>
              </a:tabLst>
            </a:pPr>
            <a:r>
              <a:rPr b="0" lang="sk-SK" sz="2800" spc="-1" strike="noStrike">
                <a:solidFill>
                  <a:srgbClr val="000000"/>
                </a:solidFill>
                <a:latin typeface="Calibri"/>
              </a:rPr>
              <a:t>DPEP 7:</a:t>
            </a:r>
            <a:endParaRPr b="0" lang="sk-SK" sz="2800" spc="-1" strike="noStrike">
              <a:solidFill>
                <a:srgbClr val="000000"/>
              </a:solidFill>
              <a:latin typeface="Calibri"/>
            </a:endParaRPr>
          </a:p>
          <a:p>
            <a:pPr marL="230400">
              <a:lnSpc>
                <a:spcPct val="90000"/>
              </a:lnSpc>
              <a:spcBef>
                <a:spcPts val="1001"/>
              </a:spcBef>
              <a:tabLst>
                <a:tab algn="l" pos="0"/>
              </a:tabLst>
            </a:pPr>
            <a:r>
              <a:rPr b="1" lang="sk-SK" sz="2800" spc="-1" strike="noStrike">
                <a:solidFill>
                  <a:srgbClr val="000000"/>
                </a:solidFill>
                <a:latin typeface="Calibri"/>
              </a:rPr>
              <a:t>Striedanie plodín na ornej pôde, okrem plodín pestovaných pod vodou (Výnimka z dodržiavania pre rok 2023). (povinnosť plnenia pre ekologické poľnohospodárstvo)</a:t>
            </a:r>
            <a:endParaRPr b="0" lang="sk-SK" sz="2800" spc="-1" strike="noStrike">
              <a:solidFill>
                <a:srgbClr val="000000"/>
              </a:solidFill>
              <a:latin typeface="Calibri"/>
            </a:endParaRPr>
          </a:p>
          <a:p>
            <a:pPr marL="457200">
              <a:lnSpc>
                <a:spcPct val="90000"/>
              </a:lnSpc>
              <a:spcBef>
                <a:spcPts val="499"/>
              </a:spcBef>
              <a:tabLst>
                <a:tab algn="l" pos="0"/>
              </a:tabLst>
            </a:pPr>
            <a:r>
              <a:rPr b="0" i="1" lang="sk-SK" sz="2400" spc="-1" strike="noStrike">
                <a:solidFill>
                  <a:srgbClr val="000000"/>
                </a:solidFill>
                <a:latin typeface="Calibri"/>
              </a:rPr>
              <a:t>Na poľnohospodárskej ploche orná pôda, okrem plôch viacročných plodín, tráv a iných bylinných krmovín a pôdy ležiacej úhorom,  dodržiavať zákaz pestovania tej istej plodiny na tej istej ploche počas dvoch po sebe nasledujúcich rokov; táto podmienka neplatí, ak</a:t>
            </a:r>
            <a:endParaRPr b="0" lang="sk-SK" sz="2400" spc="-1" strike="noStrike">
              <a:solidFill>
                <a:srgbClr val="000000"/>
              </a:solidFill>
              <a:latin typeface="Calibri"/>
            </a:endParaRPr>
          </a:p>
          <a:p>
            <a:pPr marL="457200">
              <a:lnSpc>
                <a:spcPct val="90000"/>
              </a:lnSpc>
              <a:spcBef>
                <a:spcPts val="499"/>
              </a:spcBef>
              <a:tabLst>
                <a:tab algn="l" pos="0"/>
              </a:tabLst>
            </a:pPr>
            <a:r>
              <a:rPr b="0" i="1" lang="sk-SK" sz="2400" spc="-1" strike="noStrike">
                <a:solidFill>
                  <a:srgbClr val="000000"/>
                </a:solidFill>
                <a:latin typeface="Calibri"/>
              </a:rPr>
              <a:t>a) sa viac ako 75 % ornej pôdy využíva na pestovanie tráv alebo iných bylinných krmovín, ponecháva sa úhorom, využíva sa na pestovanie bôbovitých plodín alebo je predmetom kombinácie týchto využití,</a:t>
            </a:r>
            <a:endParaRPr b="0" lang="sk-SK" sz="2400" spc="-1" strike="noStrike">
              <a:solidFill>
                <a:srgbClr val="000000"/>
              </a:solidFill>
              <a:latin typeface="Calibri"/>
            </a:endParaRPr>
          </a:p>
          <a:p>
            <a:pPr marL="457200">
              <a:lnSpc>
                <a:spcPct val="90000"/>
              </a:lnSpc>
              <a:spcBef>
                <a:spcPts val="499"/>
              </a:spcBef>
              <a:tabLst>
                <a:tab algn="l" pos="0"/>
              </a:tabLst>
            </a:pPr>
            <a:r>
              <a:rPr b="0" i="1" lang="sk-SK" sz="2400" spc="-1" strike="noStrike">
                <a:solidFill>
                  <a:srgbClr val="000000"/>
                </a:solidFill>
                <a:latin typeface="Calibri"/>
              </a:rPr>
              <a:t>b) viac ako 75 % poľnohospodárskej plochy, na ktorú možno poskytnúť podporu, tvoria trvalé trávne porasty, využíva sa na pestovanie tráv alebo iných bylinných krmovín alebo na pestovanie plodín pod vodou počas významnej časti roka, alebo počas významnej časti vegetačného cyklu, alebo je predmetom kombinácie týchto využití, alebo</a:t>
            </a:r>
            <a:endParaRPr b="0" lang="sk-SK" sz="2400" spc="-1" strike="noStrike">
              <a:solidFill>
                <a:srgbClr val="000000"/>
              </a:solidFill>
              <a:latin typeface="Calibri"/>
            </a:endParaRPr>
          </a:p>
          <a:p>
            <a:pPr marL="457200">
              <a:lnSpc>
                <a:spcPct val="90000"/>
              </a:lnSpc>
              <a:spcBef>
                <a:spcPts val="499"/>
              </a:spcBef>
              <a:tabLst>
                <a:tab algn="l" pos="0"/>
              </a:tabLst>
            </a:pPr>
            <a:r>
              <a:rPr b="0" i="1" lang="sk-SK" sz="2400" spc="-1" strike="noStrike">
                <a:solidFill>
                  <a:srgbClr val="000000"/>
                </a:solidFill>
                <a:latin typeface="Calibri"/>
              </a:rPr>
              <a:t>c) predstavuje veľkosť ornej pôdy do 10 hektárov.</a:t>
            </a:r>
            <a:endParaRPr b="0" lang="sk-SK" sz="2400" spc="-1" strike="noStrike">
              <a:solidFill>
                <a:srgbClr val="000000"/>
              </a:solidFill>
              <a:latin typeface="Calibri"/>
            </a:endParaRPr>
          </a:p>
          <a:p>
            <a:pPr marL="457200">
              <a:lnSpc>
                <a:spcPct val="90000"/>
              </a:lnSpc>
              <a:spcBef>
                <a:spcPts val="499"/>
              </a:spcBef>
              <a:tabLst>
                <a:tab algn="l" pos="0"/>
              </a:tabLst>
            </a:pPr>
            <a:endParaRPr b="0" lang="sk-SK" sz="2400" spc="-1" strike="noStrike">
              <a:solidFill>
                <a:srgbClr val="000000"/>
              </a:solidFill>
              <a:latin typeface="Calibri"/>
            </a:endParaRPr>
          </a:p>
          <a:p>
            <a:pPr marL="457200">
              <a:lnSpc>
                <a:spcPct val="90000"/>
              </a:lnSpc>
              <a:spcBef>
                <a:spcPts val="499"/>
              </a:spcBef>
              <a:tabLst>
                <a:tab algn="l" pos="0"/>
              </a:tabLst>
            </a:pPr>
            <a:r>
              <a:rPr b="0" i="1" lang="sk-SK" sz="2400" spc="-1" strike="noStrike">
                <a:solidFill>
                  <a:srgbClr val="000000"/>
                </a:solidFill>
                <a:latin typeface="Calibri"/>
              </a:rPr>
              <a:t>Poľnohospodár certifikovaný podľa osobitného predpisu  sa považuje za poľnohospodára, ktorý spĺňa túto normu DPEP.</a:t>
            </a:r>
            <a:endParaRPr b="0" lang="sk-SK" sz="2400" spc="-1" strike="noStrike">
              <a:solidFill>
                <a:srgbClr val="000000"/>
              </a:solidFill>
              <a:latin typeface="Calibri"/>
            </a:endParaRPr>
          </a:p>
          <a:p>
            <a:pPr>
              <a:lnSpc>
                <a:spcPct val="90000"/>
              </a:lnSpc>
              <a:spcBef>
                <a:spcPts val="1001"/>
              </a:spcBef>
              <a:tabLst>
                <a:tab algn="l" pos="0"/>
              </a:tabLst>
            </a:pPr>
            <a:endParaRPr b="0" lang="sk-SK" sz="2400" spc="-1" strike="noStrike">
              <a:solidFill>
                <a:srgbClr val="000000"/>
              </a:solidFill>
              <a:latin typeface="Calibri"/>
            </a:endParaRPr>
          </a:p>
        </p:txBody>
      </p:sp>
      <p:sp>
        <p:nvSpPr>
          <p:cNvPr id="358" name="PlaceHolder 2"/>
          <p:cNvSpPr>
            <a:spLocks noGrp="1"/>
          </p:cNvSpPr>
          <p:nvPr>
            <p:ph type="title"/>
          </p:nvPr>
        </p:nvSpPr>
        <p:spPr>
          <a:xfrm>
            <a:off x="838080" y="214920"/>
            <a:ext cx="8851680" cy="1007280"/>
          </a:xfrm>
          <a:prstGeom prst="rect">
            <a:avLst/>
          </a:prstGeom>
          <a:noFill/>
          <a:ln w="0">
            <a:noFill/>
          </a:ln>
        </p:spPr>
        <p:txBody>
          <a:bodyPr anchor="ctr">
            <a:noAutofit/>
          </a:bodyPr>
          <a:p>
            <a:pPr algn="ctr">
              <a:lnSpc>
                <a:spcPct val="90000"/>
              </a:lnSpc>
            </a:pPr>
            <a:r>
              <a:rPr b="1" lang="sk-SK" sz="2800" spc="-1" strike="noStrike">
                <a:solidFill>
                  <a:srgbClr val="ffffff"/>
                </a:solidFill>
                <a:latin typeface="Calibri"/>
              </a:rPr>
              <a:t>Dobré poľnohospodárske a environmentálne podmienky</a:t>
            </a:r>
            <a:br/>
            <a:r>
              <a:rPr b="1" lang="sk-SK" sz="2800" spc="-1" strike="noStrike">
                <a:solidFill>
                  <a:srgbClr val="ffffff"/>
                </a:solidFill>
                <a:latin typeface="Calibri"/>
              </a:rPr>
              <a:t>Oblasť klíma a životné prostredie</a:t>
            </a:r>
            <a:br/>
            <a:r>
              <a:rPr b="1" i="1" lang="sk-SK" sz="2000" spc="-1" strike="noStrike">
                <a:solidFill>
                  <a:srgbClr val="ffffff"/>
                </a:solidFill>
                <a:latin typeface="Calibri"/>
              </a:rPr>
              <a:t>Hlavná otázka: Pôda ochrana a kvalita</a:t>
            </a:r>
            <a:endParaRPr b="0" lang="sk-SK" sz="2000" spc="-1" strike="noStrike">
              <a:solidFill>
                <a:srgbClr val="000000"/>
              </a:solidFill>
              <a:latin typeface="Calibri"/>
            </a:endParaRPr>
          </a:p>
        </p:txBody>
      </p:sp>
    </p:spTree>
  </p:cSld>
  <mc:AlternateContent>
    <mc:Choice Requires="p14">
      <p:transition spd="slow" p14:dur="2000"/>
    </mc:Choice>
    <mc:Fallback>
      <p:transition spd="slow"/>
    </mc:Fallback>
  </mc:AlternateContent>
</p:sld>
</file>

<file path=ppt/slides/slide3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59" name="PlaceHolder 1"/>
          <p:cNvSpPr>
            <a:spLocks noGrp="1"/>
          </p:cNvSpPr>
          <p:nvPr>
            <p:ph/>
          </p:nvPr>
        </p:nvSpPr>
        <p:spPr>
          <a:xfrm>
            <a:off x="838080" y="1894680"/>
            <a:ext cx="10614240" cy="4300560"/>
          </a:xfrm>
          <a:prstGeom prst="rect">
            <a:avLst/>
          </a:prstGeom>
          <a:noFill/>
          <a:ln w="0">
            <a:noFill/>
          </a:ln>
        </p:spPr>
        <p:txBody>
          <a:bodyPr anchor="t">
            <a:normAutofit fontScale="80000"/>
          </a:bodyPr>
          <a:p>
            <a:pPr>
              <a:lnSpc>
                <a:spcPct val="90000"/>
              </a:lnSpc>
              <a:spcBef>
                <a:spcPts val="1001"/>
              </a:spcBef>
              <a:tabLst>
                <a:tab algn="l" pos="0"/>
              </a:tabLst>
            </a:pPr>
            <a:r>
              <a:rPr b="0" lang="sk-SK" sz="2800" spc="-1" strike="noStrike">
                <a:solidFill>
                  <a:srgbClr val="000000"/>
                </a:solidFill>
                <a:latin typeface="Calibri"/>
              </a:rPr>
              <a:t>DPEP 8:</a:t>
            </a:r>
            <a:endParaRPr b="0" lang="sk-SK" sz="2800" spc="-1" strike="noStrike">
              <a:solidFill>
                <a:srgbClr val="000000"/>
              </a:solidFill>
              <a:latin typeface="Calibri"/>
            </a:endParaRPr>
          </a:p>
          <a:p>
            <a:pPr marL="230400">
              <a:lnSpc>
                <a:spcPct val="90000"/>
              </a:lnSpc>
              <a:spcBef>
                <a:spcPts val="1001"/>
              </a:spcBef>
              <a:tabLst>
                <a:tab algn="l" pos="0"/>
              </a:tabLst>
            </a:pPr>
            <a:r>
              <a:rPr b="1" lang="sk-SK" sz="2800" spc="-1" strike="noStrike">
                <a:solidFill>
                  <a:srgbClr val="000000"/>
                </a:solidFill>
                <a:latin typeface="Calibri"/>
              </a:rPr>
              <a:t>Minimálny podiel poľnohospodárskej plochy vyčlenenej na neproduktívne plochy alebo prvky.</a:t>
            </a:r>
            <a:endParaRPr b="0" lang="sk-SK" sz="2800" spc="-1" strike="noStrike">
              <a:solidFill>
                <a:srgbClr val="000000"/>
              </a:solidFill>
              <a:latin typeface="Calibri"/>
            </a:endParaRPr>
          </a:p>
          <a:p>
            <a:pPr lvl="1" marL="685800" indent="-228600">
              <a:lnSpc>
                <a:spcPct val="90000"/>
              </a:lnSpc>
              <a:spcBef>
                <a:spcPts val="499"/>
              </a:spcBef>
              <a:buClr>
                <a:srgbClr val="70ad47"/>
              </a:buClr>
              <a:buFont typeface="Wingdings" charset="2"/>
              <a:buChar char=""/>
              <a:tabLst>
                <a:tab algn="l" pos="0"/>
              </a:tabLst>
            </a:pPr>
            <a:r>
              <a:rPr b="0" i="1" lang="sk-SK" sz="2400" spc="-1" strike="noStrike">
                <a:solidFill>
                  <a:srgbClr val="000000"/>
                </a:solidFill>
                <a:latin typeface="Calibri"/>
              </a:rPr>
              <a:t>Minimálny podiel 4 % ornej pôdy na úrovni poľnohospodárskeho podniku vyčlenenej na neproduktívne plochy a prvky vrátane pôdy ležiacej úhorom. Ak sa poľnohospodár zaviaže vyčleniť aspoň 7 % svojej ornej pôdy na neproduktívne plochy alebo prvky vrátane pôdy ležiacej úhorom v rámci posilnenej eko-schémy v súlade s článkom 31 ods. 6, je podiel, ktorý sa má určiť na dodržiavanie tejto normy DPEP, obmedzený na 3 %. Minimálny podiel najmenej 7 % ornej pôdy na úrovni poľnohospodárskeho podniku, ak zahŕňa aj medziplodiny alebo plodiny, ktoré viažu dusík, pestované bez použitia prípravkov na ochranu rastlín, z čoho 3 % predstavuje pôda ležiaca úhorom alebo neproduktívne prvky. Pre medziplodiny by členské štáty mali použiť váhový koeficient 0,3. </a:t>
            </a:r>
            <a:endParaRPr b="0" lang="sk-SK" sz="2400" spc="-1" strike="noStrike">
              <a:solidFill>
                <a:srgbClr val="000000"/>
              </a:solidFill>
              <a:latin typeface="Calibri"/>
            </a:endParaRPr>
          </a:p>
          <a:p>
            <a:pPr lvl="1" marL="685800" indent="-228600">
              <a:lnSpc>
                <a:spcPct val="90000"/>
              </a:lnSpc>
              <a:spcBef>
                <a:spcPts val="499"/>
              </a:spcBef>
              <a:buClr>
                <a:srgbClr val="70ad47"/>
              </a:buClr>
              <a:buFont typeface="Wingdings" charset="2"/>
              <a:buChar char=""/>
              <a:tabLst>
                <a:tab algn="l" pos="0"/>
              </a:tabLst>
            </a:pPr>
            <a:r>
              <a:rPr b="0" lang="sk-SK" sz="2400" spc="-1" strike="noStrike">
                <a:solidFill>
                  <a:srgbClr val="000000"/>
                </a:solidFill>
                <a:latin typeface="Calibri"/>
              </a:rPr>
              <a:t>zachovanie krajinných prvkov </a:t>
            </a:r>
            <a:endParaRPr b="0" lang="sk-SK" sz="2400" spc="-1" strike="noStrike">
              <a:solidFill>
                <a:srgbClr val="000000"/>
              </a:solidFill>
              <a:latin typeface="Calibri"/>
            </a:endParaRPr>
          </a:p>
          <a:p>
            <a:pPr lvl="1" marL="685800" indent="-228600">
              <a:lnSpc>
                <a:spcPct val="90000"/>
              </a:lnSpc>
              <a:spcBef>
                <a:spcPts val="499"/>
              </a:spcBef>
              <a:buClr>
                <a:srgbClr val="70ad47"/>
              </a:buClr>
              <a:buFont typeface="Wingdings" charset="2"/>
              <a:buChar char=""/>
              <a:tabLst>
                <a:tab algn="l" pos="0"/>
              </a:tabLst>
            </a:pPr>
            <a:r>
              <a:rPr b="0" lang="sk-SK" sz="2400" spc="-1" strike="noStrike">
                <a:solidFill>
                  <a:srgbClr val="000000"/>
                </a:solidFill>
                <a:latin typeface="Calibri"/>
              </a:rPr>
              <a:t>zákaz strihania živých plotov a stromov počas obdobia reprodukcie vtáctva a v období hniezdenia </a:t>
            </a:r>
            <a:endParaRPr b="0" lang="sk-SK" sz="2400" spc="-1" strike="noStrike">
              <a:solidFill>
                <a:srgbClr val="000000"/>
              </a:solidFill>
              <a:latin typeface="Calibri"/>
            </a:endParaRPr>
          </a:p>
          <a:p>
            <a:pPr lvl="1" marL="685800" indent="-228600">
              <a:lnSpc>
                <a:spcPct val="90000"/>
              </a:lnSpc>
              <a:spcBef>
                <a:spcPts val="499"/>
              </a:spcBef>
              <a:buClr>
                <a:srgbClr val="70ad47"/>
              </a:buClr>
              <a:buFont typeface="Wingdings" charset="2"/>
              <a:buChar char=""/>
              <a:tabLst>
                <a:tab algn="l" pos="0"/>
              </a:tabLst>
            </a:pPr>
            <a:r>
              <a:rPr b="0" lang="sk-SK" sz="2400" spc="-1" strike="noStrike">
                <a:solidFill>
                  <a:srgbClr val="000000"/>
                </a:solidFill>
                <a:latin typeface="Calibri"/>
              </a:rPr>
              <a:t>prípadné opatrenia na zabránenie šíreniu inváznych rastlinných druhov</a:t>
            </a:r>
            <a:endParaRPr b="0" lang="sk-SK" sz="2400" spc="-1" strike="noStrike">
              <a:solidFill>
                <a:srgbClr val="000000"/>
              </a:solidFill>
              <a:latin typeface="Calibri"/>
            </a:endParaRPr>
          </a:p>
          <a:p>
            <a:pPr>
              <a:lnSpc>
                <a:spcPct val="90000"/>
              </a:lnSpc>
              <a:spcBef>
                <a:spcPts val="1001"/>
              </a:spcBef>
              <a:tabLst>
                <a:tab algn="l" pos="0"/>
              </a:tabLst>
            </a:pPr>
            <a:endParaRPr b="0" lang="sk-SK" sz="2400" spc="-1" strike="noStrike">
              <a:solidFill>
                <a:srgbClr val="000000"/>
              </a:solidFill>
              <a:latin typeface="Calibri"/>
            </a:endParaRPr>
          </a:p>
        </p:txBody>
      </p:sp>
      <p:sp>
        <p:nvSpPr>
          <p:cNvPr id="360" name="PlaceHolder 2"/>
          <p:cNvSpPr>
            <a:spLocks noGrp="1"/>
          </p:cNvSpPr>
          <p:nvPr>
            <p:ph type="title"/>
          </p:nvPr>
        </p:nvSpPr>
        <p:spPr>
          <a:xfrm>
            <a:off x="838080" y="214920"/>
            <a:ext cx="8851680" cy="1007280"/>
          </a:xfrm>
          <a:prstGeom prst="rect">
            <a:avLst/>
          </a:prstGeom>
          <a:noFill/>
          <a:ln w="0">
            <a:noFill/>
          </a:ln>
        </p:spPr>
        <p:txBody>
          <a:bodyPr anchor="ctr">
            <a:noAutofit/>
          </a:bodyPr>
          <a:p>
            <a:pPr algn="ctr">
              <a:lnSpc>
                <a:spcPct val="90000"/>
              </a:lnSpc>
            </a:pPr>
            <a:r>
              <a:rPr b="1" lang="sk-SK" sz="2800" spc="-1" strike="noStrike">
                <a:solidFill>
                  <a:srgbClr val="ffffff"/>
                </a:solidFill>
                <a:latin typeface="Calibri"/>
              </a:rPr>
              <a:t>Dobré poľnohospodárske a environmentálne podmienky</a:t>
            </a:r>
            <a:br/>
            <a:r>
              <a:rPr b="1" lang="sk-SK" sz="2800" spc="-1" strike="noStrike">
                <a:solidFill>
                  <a:srgbClr val="ffffff"/>
                </a:solidFill>
                <a:latin typeface="Calibri"/>
              </a:rPr>
              <a:t>Oblasť klíma a životné prostredie</a:t>
            </a:r>
            <a:br/>
            <a:r>
              <a:rPr b="1" i="1" lang="sk-SK" sz="2000" spc="-1" strike="noStrike">
                <a:solidFill>
                  <a:srgbClr val="ffffff"/>
                </a:solidFill>
                <a:latin typeface="Calibri"/>
              </a:rPr>
              <a:t>Hlavná otázka: Pôda ochrana a kvalita</a:t>
            </a:r>
            <a:endParaRPr b="0" lang="sk-SK" sz="2000" spc="-1" strike="noStrike">
              <a:solidFill>
                <a:srgbClr val="000000"/>
              </a:solidFill>
              <a:latin typeface="Calibri"/>
            </a:endParaRPr>
          </a:p>
        </p:txBody>
      </p:sp>
    </p:spTree>
  </p:cSld>
  <mc:AlternateContent>
    <mc:Choice Requires="p14">
      <p:transition spd="slow" p14:dur="2000"/>
    </mc:Choice>
    <mc:Fallback>
      <p:transition spd="slow"/>
    </mc:Fallback>
  </mc:AlternateContent>
</p:sld>
</file>

<file path=ppt/slides/slide4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61" name="PlaceHolder 1"/>
          <p:cNvSpPr>
            <a:spLocks noGrp="1"/>
          </p:cNvSpPr>
          <p:nvPr>
            <p:ph/>
          </p:nvPr>
        </p:nvSpPr>
        <p:spPr>
          <a:xfrm>
            <a:off x="838080" y="1894680"/>
            <a:ext cx="10614240" cy="4300560"/>
          </a:xfrm>
          <a:prstGeom prst="rect">
            <a:avLst/>
          </a:prstGeom>
          <a:noFill/>
          <a:ln w="0">
            <a:noFill/>
          </a:ln>
        </p:spPr>
        <p:txBody>
          <a:bodyPr anchor="t">
            <a:normAutofit/>
          </a:bodyPr>
          <a:p>
            <a:pPr>
              <a:lnSpc>
                <a:spcPct val="90000"/>
              </a:lnSpc>
              <a:spcBef>
                <a:spcPts val="1001"/>
              </a:spcBef>
              <a:tabLst>
                <a:tab algn="l" pos="0"/>
              </a:tabLst>
            </a:pPr>
            <a:r>
              <a:rPr b="1" lang="sk-SK" sz="2400" spc="-1" strike="noStrike">
                <a:solidFill>
                  <a:srgbClr val="000000"/>
                </a:solidFill>
                <a:latin typeface="Calibri"/>
              </a:rPr>
              <a:t>DPEP 8:Minimálny podiel poľnohospodárskej plochy vyčlenenej na neproduktívne plochy alebo prvky.</a:t>
            </a:r>
            <a:endParaRPr b="0" lang="sk-SK" sz="2400" spc="-1" strike="noStrike">
              <a:solidFill>
                <a:srgbClr val="000000"/>
              </a:solidFill>
              <a:latin typeface="Calibri"/>
            </a:endParaRPr>
          </a:p>
          <a:p>
            <a:pPr marL="457200">
              <a:lnSpc>
                <a:spcPct val="90000"/>
              </a:lnSpc>
              <a:spcBef>
                <a:spcPts val="499"/>
              </a:spcBef>
              <a:tabLst>
                <a:tab algn="l" pos="0"/>
              </a:tabLst>
            </a:pPr>
            <a:r>
              <a:rPr b="0" i="1" lang="sk-SK" sz="2400" spc="-1" strike="noStrike">
                <a:solidFill>
                  <a:srgbClr val="000000"/>
                </a:solidFill>
                <a:latin typeface="Calibri"/>
              </a:rPr>
              <a:t>Povinnosť na poľnohospodárskej ploche</a:t>
            </a:r>
            <a:endParaRPr b="0" lang="sk-SK" sz="2400" spc="-1" strike="noStrike">
              <a:solidFill>
                <a:srgbClr val="000000"/>
              </a:solidFill>
              <a:latin typeface="Calibri"/>
            </a:endParaRPr>
          </a:p>
          <a:p>
            <a:pPr marL="457200">
              <a:lnSpc>
                <a:spcPct val="90000"/>
              </a:lnSpc>
              <a:spcBef>
                <a:spcPts val="499"/>
              </a:spcBef>
              <a:tabLst>
                <a:tab algn="l" pos="0"/>
              </a:tabLst>
            </a:pPr>
            <a:r>
              <a:rPr b="0" i="1" lang="sk-SK" sz="2400" spc="-1" strike="noStrike">
                <a:solidFill>
                  <a:srgbClr val="000000"/>
                </a:solidFill>
                <a:latin typeface="Calibri"/>
              </a:rPr>
              <a:t>a) vyčleniť minimálny podiel plochy</a:t>
            </a:r>
            <a:endParaRPr b="0" lang="sk-SK" sz="2400" spc="-1" strike="noStrike">
              <a:solidFill>
                <a:srgbClr val="000000"/>
              </a:solidFill>
              <a:latin typeface="Calibri"/>
            </a:endParaRPr>
          </a:p>
          <a:p>
            <a:pPr marL="457200">
              <a:lnSpc>
                <a:spcPct val="90000"/>
              </a:lnSpc>
              <a:spcBef>
                <a:spcPts val="499"/>
              </a:spcBef>
              <a:tabLst>
                <a:tab algn="l" pos="0"/>
              </a:tabLst>
            </a:pPr>
            <a:r>
              <a:rPr b="0" i="1" lang="sk-SK" sz="2400" spc="-1" strike="noStrike">
                <a:solidFill>
                  <a:srgbClr val="000000"/>
                </a:solidFill>
                <a:latin typeface="Calibri"/>
              </a:rPr>
              <a:t>1. najmenej 4 % ornej pôdy na úrovni poľnohospodárskeho podniku venovanej neproduktívnym plochám a prvkom vrátane pôdy ležiacej úhorom, alebo</a:t>
            </a:r>
            <a:endParaRPr b="0" lang="sk-SK" sz="2400" spc="-1" strike="noStrike">
              <a:solidFill>
                <a:srgbClr val="000000"/>
              </a:solidFill>
              <a:latin typeface="Calibri"/>
            </a:endParaRPr>
          </a:p>
          <a:p>
            <a:pPr marL="457200">
              <a:lnSpc>
                <a:spcPct val="90000"/>
              </a:lnSpc>
              <a:spcBef>
                <a:spcPts val="499"/>
              </a:spcBef>
              <a:tabLst>
                <a:tab algn="l" pos="0"/>
              </a:tabLst>
            </a:pPr>
            <a:r>
              <a:rPr b="0" i="1" lang="sk-SK" sz="2400" spc="-1" strike="noStrike">
                <a:solidFill>
                  <a:srgbClr val="000000"/>
                </a:solidFill>
                <a:latin typeface="Calibri"/>
              </a:rPr>
              <a:t>2. najmenej 7 % ornej pôdy na úrovni poľnohospodárskeho podniku, ak zahŕňa aj medziplodiny alebo plodiny viažuce dusík, pestované bez použitia prípravkov na ochranu rastlín, z čoho 3 % tvorí pôda ležiaca úhorom alebo neproduktívne prvky,</a:t>
            </a:r>
            <a:endParaRPr b="0" lang="sk-SK" sz="2400" spc="-1" strike="noStrike">
              <a:solidFill>
                <a:srgbClr val="000000"/>
              </a:solidFill>
              <a:latin typeface="Calibri"/>
            </a:endParaRPr>
          </a:p>
          <a:p>
            <a:pPr>
              <a:lnSpc>
                <a:spcPct val="90000"/>
              </a:lnSpc>
              <a:spcBef>
                <a:spcPts val="1001"/>
              </a:spcBef>
              <a:tabLst>
                <a:tab algn="l" pos="0"/>
              </a:tabLst>
            </a:pPr>
            <a:endParaRPr b="0" lang="sk-SK" sz="2400" spc="-1" strike="noStrike">
              <a:solidFill>
                <a:srgbClr val="000000"/>
              </a:solidFill>
              <a:latin typeface="Calibri"/>
            </a:endParaRPr>
          </a:p>
        </p:txBody>
      </p:sp>
      <p:sp>
        <p:nvSpPr>
          <p:cNvPr id="362" name="PlaceHolder 2"/>
          <p:cNvSpPr>
            <a:spLocks noGrp="1"/>
          </p:cNvSpPr>
          <p:nvPr>
            <p:ph type="title"/>
          </p:nvPr>
        </p:nvSpPr>
        <p:spPr>
          <a:xfrm>
            <a:off x="838080" y="214920"/>
            <a:ext cx="8851680" cy="1007280"/>
          </a:xfrm>
          <a:prstGeom prst="rect">
            <a:avLst/>
          </a:prstGeom>
          <a:noFill/>
          <a:ln w="0">
            <a:noFill/>
          </a:ln>
        </p:spPr>
        <p:txBody>
          <a:bodyPr anchor="ctr">
            <a:noAutofit/>
          </a:bodyPr>
          <a:p>
            <a:pPr algn="ctr">
              <a:lnSpc>
                <a:spcPct val="90000"/>
              </a:lnSpc>
            </a:pPr>
            <a:r>
              <a:rPr b="1" lang="sk-SK" sz="2800" spc="-1" strike="noStrike">
                <a:solidFill>
                  <a:srgbClr val="ffffff"/>
                </a:solidFill>
                <a:latin typeface="Calibri"/>
              </a:rPr>
              <a:t>Dobré poľnohospodárske a environmentálne podmienky</a:t>
            </a:r>
            <a:br/>
            <a:r>
              <a:rPr b="1" lang="sk-SK" sz="2800" spc="-1" strike="noStrike">
                <a:solidFill>
                  <a:srgbClr val="ffffff"/>
                </a:solidFill>
                <a:latin typeface="Calibri"/>
              </a:rPr>
              <a:t>Oblasť klíma a životné prostredie</a:t>
            </a:r>
            <a:br/>
            <a:r>
              <a:rPr b="1" i="1" lang="sk-SK" sz="2000" spc="-1" strike="noStrike">
                <a:solidFill>
                  <a:srgbClr val="ffffff"/>
                </a:solidFill>
                <a:latin typeface="Calibri"/>
              </a:rPr>
              <a:t>Hlavná otázka: Pôda ochrana a kvalita</a:t>
            </a:r>
            <a:endParaRPr b="0" lang="sk-SK" sz="2000" spc="-1" strike="noStrike">
              <a:solidFill>
                <a:srgbClr val="000000"/>
              </a:solidFill>
              <a:latin typeface="Calibri"/>
            </a:endParaRPr>
          </a:p>
        </p:txBody>
      </p:sp>
    </p:spTree>
  </p:cSld>
  <mc:AlternateContent>
    <mc:Choice Requires="p14">
      <p:transition spd="slow" p14:dur="2000"/>
    </mc:Choice>
    <mc:Fallback>
      <p:transition spd="slow"/>
    </mc:Fallback>
  </mc:AlternateContent>
</p:sld>
</file>

<file path=ppt/slides/slide4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63" name="PlaceHolder 1"/>
          <p:cNvSpPr>
            <a:spLocks noGrp="1"/>
          </p:cNvSpPr>
          <p:nvPr>
            <p:ph/>
          </p:nvPr>
        </p:nvSpPr>
        <p:spPr>
          <a:xfrm>
            <a:off x="838080" y="1894680"/>
            <a:ext cx="10614240" cy="4300560"/>
          </a:xfrm>
          <a:prstGeom prst="rect">
            <a:avLst/>
          </a:prstGeom>
          <a:noFill/>
          <a:ln w="0">
            <a:noFill/>
          </a:ln>
        </p:spPr>
        <p:txBody>
          <a:bodyPr anchor="t">
            <a:normAutofit/>
          </a:bodyPr>
          <a:p>
            <a:pPr>
              <a:lnSpc>
                <a:spcPct val="90000"/>
              </a:lnSpc>
              <a:spcBef>
                <a:spcPts val="1001"/>
              </a:spcBef>
              <a:tabLst>
                <a:tab algn="l" pos="0"/>
              </a:tabLst>
            </a:pPr>
            <a:r>
              <a:rPr b="0" lang="sk-SK" sz="2800" spc="-1" strike="noStrike">
                <a:solidFill>
                  <a:srgbClr val="000000"/>
                </a:solidFill>
                <a:latin typeface="Calibri"/>
              </a:rPr>
              <a:t>DPEP 8:</a:t>
            </a:r>
            <a:endParaRPr b="0" lang="sk-SK" sz="2800" spc="-1" strike="noStrike">
              <a:solidFill>
                <a:srgbClr val="000000"/>
              </a:solidFill>
              <a:latin typeface="Calibri"/>
            </a:endParaRPr>
          </a:p>
          <a:p>
            <a:pPr marL="457200">
              <a:lnSpc>
                <a:spcPct val="90000"/>
              </a:lnSpc>
              <a:spcBef>
                <a:spcPts val="499"/>
              </a:spcBef>
              <a:tabLst>
                <a:tab algn="l" pos="0"/>
              </a:tabLst>
            </a:pPr>
            <a:r>
              <a:rPr b="0" i="1" lang="sk-SK" sz="2400" spc="-1" strike="noStrike">
                <a:solidFill>
                  <a:srgbClr val="000000"/>
                </a:solidFill>
                <a:latin typeface="Calibri"/>
              </a:rPr>
              <a:t>b) dodržiavať zákaz odstraňovania a narušovania krajinných prvkov,</a:t>
            </a:r>
            <a:endParaRPr b="0" lang="sk-SK" sz="2400" spc="-1" strike="noStrike">
              <a:solidFill>
                <a:srgbClr val="000000"/>
              </a:solidFill>
              <a:latin typeface="Calibri"/>
            </a:endParaRPr>
          </a:p>
          <a:p>
            <a:pPr marL="457200">
              <a:lnSpc>
                <a:spcPct val="90000"/>
              </a:lnSpc>
              <a:spcBef>
                <a:spcPts val="499"/>
              </a:spcBef>
              <a:tabLst>
                <a:tab algn="l" pos="0"/>
              </a:tabLst>
            </a:pPr>
            <a:r>
              <a:rPr b="0" i="1" lang="sk-SK" sz="2400" spc="-1" strike="noStrike">
                <a:solidFill>
                  <a:srgbClr val="000000"/>
                </a:solidFill>
                <a:latin typeface="Calibri"/>
              </a:rPr>
              <a:t>c) dodržiavať zákaz strihania živých plotov a stromov počas obdobia reprodukcie vtáctva a v období hniezdenia; obdobím reprodukcie a hniezdenia je obdobie </a:t>
            </a:r>
            <a:br/>
            <a:r>
              <a:rPr b="0" i="1" lang="sk-SK" sz="2400" spc="-1" strike="noStrike">
                <a:solidFill>
                  <a:srgbClr val="000000"/>
                </a:solidFill>
                <a:latin typeface="Calibri"/>
              </a:rPr>
              <a:t>od 1. apríla do 30. septembra.</a:t>
            </a:r>
            <a:endParaRPr b="0" lang="sk-SK" sz="2400" spc="-1" strike="noStrike">
              <a:solidFill>
                <a:srgbClr val="000000"/>
              </a:solidFill>
              <a:latin typeface="Calibri"/>
            </a:endParaRPr>
          </a:p>
          <a:p>
            <a:pPr>
              <a:lnSpc>
                <a:spcPct val="90000"/>
              </a:lnSpc>
              <a:spcBef>
                <a:spcPts val="1001"/>
              </a:spcBef>
              <a:tabLst>
                <a:tab algn="l" pos="0"/>
              </a:tabLst>
            </a:pPr>
            <a:endParaRPr b="0" lang="sk-SK" sz="2400" spc="-1" strike="noStrike">
              <a:solidFill>
                <a:srgbClr val="000000"/>
              </a:solidFill>
              <a:latin typeface="Calibri"/>
            </a:endParaRPr>
          </a:p>
        </p:txBody>
      </p:sp>
      <p:sp>
        <p:nvSpPr>
          <p:cNvPr id="364" name="PlaceHolder 2"/>
          <p:cNvSpPr>
            <a:spLocks noGrp="1"/>
          </p:cNvSpPr>
          <p:nvPr>
            <p:ph type="title"/>
          </p:nvPr>
        </p:nvSpPr>
        <p:spPr>
          <a:xfrm>
            <a:off x="838080" y="214920"/>
            <a:ext cx="8851680" cy="1007280"/>
          </a:xfrm>
          <a:prstGeom prst="rect">
            <a:avLst/>
          </a:prstGeom>
          <a:noFill/>
          <a:ln w="0">
            <a:noFill/>
          </a:ln>
        </p:spPr>
        <p:txBody>
          <a:bodyPr anchor="ctr">
            <a:noAutofit/>
          </a:bodyPr>
          <a:p>
            <a:pPr algn="ctr">
              <a:lnSpc>
                <a:spcPct val="90000"/>
              </a:lnSpc>
            </a:pPr>
            <a:r>
              <a:rPr b="1" lang="sk-SK" sz="2800" spc="-1" strike="noStrike">
                <a:solidFill>
                  <a:srgbClr val="ffffff"/>
                </a:solidFill>
                <a:latin typeface="Calibri"/>
              </a:rPr>
              <a:t>Dobré poľnohospodárske a environmentálne podmienky</a:t>
            </a:r>
            <a:br/>
            <a:r>
              <a:rPr b="1" lang="sk-SK" sz="2800" spc="-1" strike="noStrike">
                <a:solidFill>
                  <a:srgbClr val="ffffff"/>
                </a:solidFill>
                <a:latin typeface="Calibri"/>
              </a:rPr>
              <a:t>Oblasť klíma a životné prostredie</a:t>
            </a:r>
            <a:br/>
            <a:r>
              <a:rPr b="1" i="1" lang="sk-SK" sz="2000" spc="-1" strike="noStrike">
                <a:solidFill>
                  <a:srgbClr val="ffffff"/>
                </a:solidFill>
                <a:latin typeface="Calibri"/>
              </a:rPr>
              <a:t>Hlavná otázka: Pôda ochrana a kvalita</a:t>
            </a:r>
            <a:endParaRPr b="0" lang="sk-SK" sz="2000" spc="-1" strike="noStrike">
              <a:solidFill>
                <a:srgbClr val="000000"/>
              </a:solidFill>
              <a:latin typeface="Calibri"/>
            </a:endParaRPr>
          </a:p>
        </p:txBody>
      </p:sp>
    </p:spTree>
  </p:cSld>
  <mc:AlternateContent>
    <mc:Choice Requires="p14">
      <p:transition spd="slow" p14:dur="2000"/>
    </mc:Choice>
    <mc:Fallback>
      <p:transition spd="slow"/>
    </mc:Fallback>
  </mc:AlternateContent>
</p:sld>
</file>

<file path=ppt/slides/slide4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65" name="PlaceHolder 1"/>
          <p:cNvSpPr>
            <a:spLocks noGrp="1"/>
          </p:cNvSpPr>
          <p:nvPr>
            <p:ph/>
          </p:nvPr>
        </p:nvSpPr>
        <p:spPr>
          <a:xfrm>
            <a:off x="838080" y="1894680"/>
            <a:ext cx="10614240" cy="4300560"/>
          </a:xfrm>
          <a:prstGeom prst="rect">
            <a:avLst/>
          </a:prstGeom>
          <a:noFill/>
          <a:ln w="0">
            <a:noFill/>
          </a:ln>
        </p:spPr>
        <p:txBody>
          <a:bodyPr anchor="t">
            <a:noAutofit/>
          </a:bodyPr>
          <a:p>
            <a:pPr>
              <a:lnSpc>
                <a:spcPct val="90000"/>
              </a:lnSpc>
              <a:spcBef>
                <a:spcPts val="1001"/>
              </a:spcBef>
              <a:tabLst>
                <a:tab algn="l" pos="0"/>
              </a:tabLst>
            </a:pPr>
            <a:r>
              <a:rPr b="0" lang="sk-SK" sz="2800" spc="-1" strike="noStrike">
                <a:solidFill>
                  <a:srgbClr val="000000"/>
                </a:solidFill>
                <a:latin typeface="Calibri"/>
              </a:rPr>
              <a:t>DPEP 8:</a:t>
            </a:r>
            <a:endParaRPr b="0" lang="sk-SK" sz="2800" spc="-1" strike="noStrike">
              <a:solidFill>
                <a:srgbClr val="000000"/>
              </a:solidFill>
              <a:latin typeface="Calibri"/>
            </a:endParaRPr>
          </a:p>
          <a:p>
            <a:pPr marL="457200">
              <a:lnSpc>
                <a:spcPct val="90000"/>
              </a:lnSpc>
              <a:spcBef>
                <a:spcPts val="499"/>
              </a:spcBef>
              <a:tabLst>
                <a:tab algn="l" pos="0"/>
              </a:tabLst>
            </a:pPr>
            <a:r>
              <a:rPr b="1" i="1" lang="sk-SK" sz="2400" spc="-1" strike="noStrike">
                <a:solidFill>
                  <a:srgbClr val="000000"/>
                </a:solidFill>
                <a:latin typeface="Calibri"/>
              </a:rPr>
              <a:t>Zoznam neproduktívnych prvkov a plôch: </a:t>
            </a:r>
            <a:r>
              <a:rPr b="0" i="1" lang="sk-SK" sz="2400" spc="-1" strike="noStrike">
                <a:solidFill>
                  <a:srgbClr val="000000"/>
                </a:solidFill>
                <a:latin typeface="Calibri"/>
              </a:rPr>
              <a:t>pôda ležiaca úhorom s porastom, živý plot, samostatne stojaci strom, stromy v rade, skupina stromov, skupina drevín v poli, terasa (vrátane okrajových svahov), malá mokraď, medza, nárazníkové zóny, potoky, malý rybník. </a:t>
            </a:r>
            <a:endParaRPr b="0" lang="sk-SK" sz="2400" spc="-1" strike="noStrike">
              <a:solidFill>
                <a:srgbClr val="000000"/>
              </a:solidFill>
              <a:latin typeface="Calibri"/>
            </a:endParaRPr>
          </a:p>
          <a:p>
            <a:pPr marL="457200">
              <a:lnSpc>
                <a:spcPct val="90000"/>
              </a:lnSpc>
              <a:spcBef>
                <a:spcPts val="499"/>
              </a:spcBef>
              <a:tabLst>
                <a:tab algn="l" pos="0"/>
              </a:tabLst>
            </a:pPr>
            <a:r>
              <a:rPr b="1" i="1" lang="sk-SK" sz="2400" spc="-1" strike="noStrike">
                <a:solidFill>
                  <a:srgbClr val="000000"/>
                </a:solidFill>
                <a:latin typeface="Calibri"/>
              </a:rPr>
              <a:t>Zoznam chránených prvkov: </a:t>
            </a:r>
            <a:r>
              <a:rPr b="0" i="1" lang="sk-SK" sz="2400" spc="-1" strike="noStrike">
                <a:solidFill>
                  <a:srgbClr val="000000"/>
                </a:solidFill>
                <a:latin typeface="Calibri"/>
              </a:rPr>
              <a:t>živé ploty, solitér, stromoradie, skupina stromov, terasa (vrátane okrajových svahov), mokraď, medza.</a:t>
            </a:r>
            <a:endParaRPr b="0" lang="sk-SK" sz="2400" spc="-1" strike="noStrike">
              <a:solidFill>
                <a:srgbClr val="000000"/>
              </a:solidFill>
              <a:latin typeface="Calibri"/>
            </a:endParaRPr>
          </a:p>
          <a:p>
            <a:pPr>
              <a:lnSpc>
                <a:spcPct val="90000"/>
              </a:lnSpc>
              <a:spcBef>
                <a:spcPts val="1001"/>
              </a:spcBef>
              <a:tabLst>
                <a:tab algn="l" pos="0"/>
              </a:tabLst>
            </a:pPr>
            <a:endParaRPr b="0" lang="sk-SK" sz="2400" spc="-1" strike="noStrike">
              <a:solidFill>
                <a:srgbClr val="000000"/>
              </a:solidFill>
              <a:latin typeface="Calibri"/>
            </a:endParaRPr>
          </a:p>
        </p:txBody>
      </p:sp>
      <p:sp>
        <p:nvSpPr>
          <p:cNvPr id="366" name="PlaceHolder 2"/>
          <p:cNvSpPr>
            <a:spLocks noGrp="1"/>
          </p:cNvSpPr>
          <p:nvPr>
            <p:ph type="title"/>
          </p:nvPr>
        </p:nvSpPr>
        <p:spPr>
          <a:xfrm>
            <a:off x="838080" y="214920"/>
            <a:ext cx="8851680" cy="1007280"/>
          </a:xfrm>
          <a:prstGeom prst="rect">
            <a:avLst/>
          </a:prstGeom>
          <a:noFill/>
          <a:ln w="0">
            <a:noFill/>
          </a:ln>
        </p:spPr>
        <p:txBody>
          <a:bodyPr anchor="ctr">
            <a:noAutofit/>
          </a:bodyPr>
          <a:p>
            <a:pPr algn="ctr">
              <a:lnSpc>
                <a:spcPct val="90000"/>
              </a:lnSpc>
            </a:pPr>
            <a:r>
              <a:rPr b="1" lang="sk-SK" sz="2800" spc="-1" strike="noStrike">
                <a:solidFill>
                  <a:srgbClr val="ffffff"/>
                </a:solidFill>
                <a:latin typeface="Calibri"/>
              </a:rPr>
              <a:t>Dobré poľnohospodárske a environmentálne podmienky</a:t>
            </a:r>
            <a:br/>
            <a:r>
              <a:rPr b="1" lang="sk-SK" sz="2800" spc="-1" strike="noStrike">
                <a:solidFill>
                  <a:srgbClr val="ffffff"/>
                </a:solidFill>
                <a:latin typeface="Calibri"/>
              </a:rPr>
              <a:t>Oblasť klíma a životné prostredie</a:t>
            </a:r>
            <a:br/>
            <a:r>
              <a:rPr b="1" i="1" lang="sk-SK" sz="2000" spc="-1" strike="noStrike">
                <a:solidFill>
                  <a:srgbClr val="ffffff"/>
                </a:solidFill>
                <a:latin typeface="Calibri"/>
              </a:rPr>
              <a:t>Hlavná otázka: Pôda ochrana a kvalita</a:t>
            </a:r>
            <a:endParaRPr b="0" lang="sk-SK" sz="2000" spc="-1" strike="noStrike">
              <a:solidFill>
                <a:srgbClr val="000000"/>
              </a:solidFill>
              <a:latin typeface="Calibri"/>
            </a:endParaRPr>
          </a:p>
        </p:txBody>
      </p:sp>
    </p:spTree>
  </p:cSld>
  <mc:AlternateContent>
    <mc:Choice Requires="p14">
      <p:transition spd="slow" p14:dur="2000"/>
    </mc:Choice>
    <mc:Fallback>
      <p:transition spd="slow"/>
    </mc:Fallback>
  </mc:AlternateContent>
</p:sld>
</file>

<file path=ppt/slides/slide4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67" name="PlaceHolder 1"/>
          <p:cNvSpPr>
            <a:spLocks noGrp="1"/>
          </p:cNvSpPr>
          <p:nvPr>
            <p:ph/>
          </p:nvPr>
        </p:nvSpPr>
        <p:spPr>
          <a:xfrm>
            <a:off x="838080" y="1894680"/>
            <a:ext cx="10614240" cy="4300560"/>
          </a:xfrm>
          <a:prstGeom prst="rect">
            <a:avLst/>
          </a:prstGeom>
          <a:noFill/>
          <a:ln w="0">
            <a:noFill/>
          </a:ln>
        </p:spPr>
        <p:txBody>
          <a:bodyPr anchor="t">
            <a:normAutofit/>
          </a:bodyPr>
          <a:p>
            <a:pPr>
              <a:lnSpc>
                <a:spcPct val="90000"/>
              </a:lnSpc>
              <a:spcBef>
                <a:spcPts val="1001"/>
              </a:spcBef>
              <a:tabLst>
                <a:tab algn="l" pos="0"/>
              </a:tabLst>
            </a:pPr>
            <a:r>
              <a:rPr b="0" lang="sk-SK" sz="2400" spc="-1" strike="noStrike">
                <a:solidFill>
                  <a:srgbClr val="000000"/>
                </a:solidFill>
                <a:latin typeface="Calibri"/>
              </a:rPr>
              <a:t>DPEP 8:</a:t>
            </a:r>
            <a:endParaRPr b="0" lang="sk-SK" sz="2400" spc="-1" strike="noStrike">
              <a:solidFill>
                <a:srgbClr val="000000"/>
              </a:solidFill>
              <a:latin typeface="Calibri"/>
            </a:endParaRPr>
          </a:p>
          <a:p>
            <a:pPr>
              <a:lnSpc>
                <a:spcPct val="90000"/>
              </a:lnSpc>
              <a:spcBef>
                <a:spcPts val="1001"/>
              </a:spcBef>
              <a:tabLst>
                <a:tab algn="l" pos="0"/>
              </a:tabLst>
            </a:pPr>
            <a:r>
              <a:rPr b="1" lang="sk-SK" sz="2400" spc="-1" strike="noStrike">
                <a:solidFill>
                  <a:srgbClr val="000000"/>
                </a:solidFill>
                <a:latin typeface="Calibri"/>
              </a:rPr>
              <a:t>Podmienka v písmene a) sa nevzťahuje na poľnohospodársku plochu, ak</a:t>
            </a:r>
            <a:endParaRPr b="0" lang="sk-SK" sz="2400" spc="-1" strike="noStrike">
              <a:solidFill>
                <a:srgbClr val="000000"/>
              </a:solidFill>
              <a:latin typeface="Calibri"/>
            </a:endParaRPr>
          </a:p>
          <a:p>
            <a:pPr>
              <a:lnSpc>
                <a:spcPct val="90000"/>
              </a:lnSpc>
              <a:spcBef>
                <a:spcPts val="1001"/>
              </a:spcBef>
              <a:tabLst>
                <a:tab algn="l" pos="0"/>
              </a:tabLst>
            </a:pPr>
            <a:r>
              <a:rPr b="0" lang="sk-SK" sz="2400" spc="-1" strike="noStrike">
                <a:solidFill>
                  <a:srgbClr val="000000"/>
                </a:solidFill>
                <a:latin typeface="Calibri"/>
              </a:rPr>
              <a:t>a) sa viac ako 75 % ornej pôdy využíva na pestovanie tráv alebo iných bylinných krmovín, ponecháva sa úhorom, využíva sa na pestovanie bôbovitých plodín alebo je predmetom kombinácie týchto využití,</a:t>
            </a:r>
            <a:endParaRPr b="0" lang="sk-SK" sz="2400" spc="-1" strike="noStrike">
              <a:solidFill>
                <a:srgbClr val="000000"/>
              </a:solidFill>
              <a:latin typeface="Calibri"/>
            </a:endParaRPr>
          </a:p>
          <a:p>
            <a:pPr>
              <a:lnSpc>
                <a:spcPct val="90000"/>
              </a:lnSpc>
              <a:spcBef>
                <a:spcPts val="1001"/>
              </a:spcBef>
              <a:tabLst>
                <a:tab algn="l" pos="0"/>
              </a:tabLst>
            </a:pPr>
            <a:r>
              <a:rPr b="0" lang="sk-SK" sz="2400" spc="-1" strike="noStrike">
                <a:solidFill>
                  <a:srgbClr val="000000"/>
                </a:solidFill>
                <a:latin typeface="Calibri"/>
              </a:rPr>
              <a:t>b) viac ako 75 % poľnohospodárskej plochy, na ktorú možno poskytnúť podporu, tvoria trvalé trávne porasty, využíva sa na pestovanie tráv alebo iných bylinných krmovín alebo na pestovanie plodín pod vodou počas významnej časti roka, alebo počas významnej časti vegetačného cyklu, alebo je predmetom kombinácie týchto využití, alebo</a:t>
            </a:r>
            <a:endParaRPr b="0" lang="sk-SK" sz="2400" spc="-1" strike="noStrike">
              <a:solidFill>
                <a:srgbClr val="000000"/>
              </a:solidFill>
              <a:latin typeface="Calibri"/>
            </a:endParaRPr>
          </a:p>
          <a:p>
            <a:pPr>
              <a:lnSpc>
                <a:spcPct val="90000"/>
              </a:lnSpc>
              <a:spcBef>
                <a:spcPts val="1001"/>
              </a:spcBef>
              <a:tabLst>
                <a:tab algn="l" pos="0"/>
              </a:tabLst>
            </a:pPr>
            <a:r>
              <a:rPr b="0" lang="sk-SK" sz="2400" spc="-1" strike="noStrike">
                <a:solidFill>
                  <a:srgbClr val="000000"/>
                </a:solidFill>
                <a:latin typeface="Calibri"/>
              </a:rPr>
              <a:t>c) predstavuje veľkosť ornej pôdy do 10 hektárov.</a:t>
            </a:r>
            <a:endParaRPr b="0" lang="sk-SK" sz="2400" spc="-1" strike="noStrike">
              <a:solidFill>
                <a:srgbClr val="000000"/>
              </a:solidFill>
              <a:latin typeface="Calibri"/>
            </a:endParaRPr>
          </a:p>
          <a:p>
            <a:pPr>
              <a:lnSpc>
                <a:spcPct val="90000"/>
              </a:lnSpc>
              <a:spcBef>
                <a:spcPts val="1001"/>
              </a:spcBef>
              <a:tabLst>
                <a:tab algn="l" pos="0"/>
              </a:tabLst>
            </a:pPr>
            <a:endParaRPr b="0" lang="sk-SK" sz="2400" spc="-1" strike="noStrike">
              <a:solidFill>
                <a:srgbClr val="000000"/>
              </a:solidFill>
              <a:latin typeface="Calibri"/>
            </a:endParaRPr>
          </a:p>
        </p:txBody>
      </p:sp>
      <p:sp>
        <p:nvSpPr>
          <p:cNvPr id="368" name="PlaceHolder 2"/>
          <p:cNvSpPr>
            <a:spLocks noGrp="1"/>
          </p:cNvSpPr>
          <p:nvPr>
            <p:ph type="title"/>
          </p:nvPr>
        </p:nvSpPr>
        <p:spPr>
          <a:xfrm>
            <a:off x="838080" y="141120"/>
            <a:ext cx="9228240" cy="633960"/>
          </a:xfrm>
          <a:prstGeom prst="rect">
            <a:avLst/>
          </a:prstGeom>
          <a:noFill/>
          <a:ln w="0">
            <a:noFill/>
          </a:ln>
        </p:spPr>
        <p:txBody>
          <a:bodyPr anchor="ctr">
            <a:noAutofit/>
          </a:bodyPr>
          <a:p>
            <a:pPr>
              <a:lnSpc>
                <a:spcPct val="90000"/>
              </a:lnSpc>
            </a:pPr>
            <a:r>
              <a:rPr b="1" lang="sk-SK" sz="2800" spc="-1" strike="noStrike">
                <a:solidFill>
                  <a:srgbClr val="ffffff"/>
                </a:solidFill>
                <a:latin typeface="Calibri"/>
              </a:rPr>
              <a:t>Dobré poľnohospodárske a environmentálne podmienky</a:t>
            </a:r>
            <a:br/>
            <a:r>
              <a:rPr b="1" lang="sk-SK" sz="2800" spc="-1" strike="noStrike">
                <a:solidFill>
                  <a:srgbClr val="ffffff"/>
                </a:solidFill>
                <a:latin typeface="Calibri"/>
              </a:rPr>
              <a:t>Oblasť klíma a životné prostredie</a:t>
            </a:r>
            <a:br/>
            <a:r>
              <a:rPr b="1" i="1" lang="sk-SK" sz="2000" spc="-1" strike="noStrike">
                <a:solidFill>
                  <a:srgbClr val="ffffff"/>
                </a:solidFill>
                <a:latin typeface="Calibri"/>
              </a:rPr>
              <a:t>Hlavná otázka: Pôda ochrana a kvalita</a:t>
            </a:r>
            <a:endParaRPr b="0" lang="sk-SK" sz="2000" spc="-1" strike="noStrike">
              <a:solidFill>
                <a:srgbClr val="000000"/>
              </a:solidFill>
              <a:latin typeface="Calibri"/>
            </a:endParaRPr>
          </a:p>
        </p:txBody>
      </p:sp>
    </p:spTree>
  </p:cSld>
  <mc:AlternateContent>
    <mc:Choice Requires="p14">
      <p:transition spd="slow" p14:dur="2000"/>
    </mc:Choice>
    <mc:Fallback>
      <p:transition spd="slow"/>
    </mc:Fallback>
  </mc:AlternateContent>
</p:sld>
</file>

<file path=ppt/slides/slide4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69" name="PlaceHolder 1"/>
          <p:cNvSpPr>
            <a:spLocks noGrp="1"/>
          </p:cNvSpPr>
          <p:nvPr>
            <p:ph/>
          </p:nvPr>
        </p:nvSpPr>
        <p:spPr>
          <a:xfrm>
            <a:off x="838080" y="1894680"/>
            <a:ext cx="10614240" cy="4300560"/>
          </a:xfrm>
          <a:prstGeom prst="rect">
            <a:avLst/>
          </a:prstGeom>
          <a:noFill/>
          <a:ln w="0">
            <a:noFill/>
          </a:ln>
        </p:spPr>
        <p:txBody>
          <a:bodyPr anchor="t">
            <a:noAutofit/>
          </a:bodyPr>
          <a:p>
            <a:pPr>
              <a:lnSpc>
                <a:spcPct val="90000"/>
              </a:lnSpc>
              <a:spcBef>
                <a:spcPts val="1001"/>
              </a:spcBef>
              <a:tabLst>
                <a:tab algn="l" pos="0"/>
              </a:tabLst>
            </a:pPr>
            <a:r>
              <a:rPr b="0" lang="sk-SK" sz="2800" spc="-1" strike="noStrike">
                <a:solidFill>
                  <a:srgbClr val="000000"/>
                </a:solidFill>
                <a:latin typeface="Calibri"/>
              </a:rPr>
              <a:t>DPEP 9:</a:t>
            </a:r>
            <a:endParaRPr b="0" lang="sk-SK" sz="2800" spc="-1" strike="noStrike">
              <a:solidFill>
                <a:srgbClr val="000000"/>
              </a:solidFill>
              <a:latin typeface="Calibri"/>
            </a:endParaRPr>
          </a:p>
          <a:p>
            <a:pPr marL="230400">
              <a:lnSpc>
                <a:spcPct val="90000"/>
              </a:lnSpc>
              <a:spcBef>
                <a:spcPts val="1001"/>
              </a:spcBef>
              <a:tabLst>
                <a:tab algn="l" pos="0"/>
              </a:tabLst>
            </a:pPr>
            <a:r>
              <a:rPr b="1" lang="sk-SK" sz="2800" spc="-1" strike="noStrike">
                <a:solidFill>
                  <a:srgbClr val="000000"/>
                </a:solidFill>
                <a:latin typeface="Calibri"/>
              </a:rPr>
              <a:t>Zákaz konverzie alebo preorania trvalého trávneho porastu označeného ako citlivý z hľadiska životného prostredia v lokalitách sústavy Natura 2000</a:t>
            </a:r>
            <a:endParaRPr b="0" lang="sk-SK" sz="2800" spc="-1" strike="noStrike">
              <a:solidFill>
                <a:srgbClr val="000000"/>
              </a:solidFill>
              <a:latin typeface="Calibri"/>
            </a:endParaRPr>
          </a:p>
          <a:p>
            <a:pPr lvl="1" marL="685800" indent="-228600">
              <a:lnSpc>
                <a:spcPct val="90000"/>
              </a:lnSpc>
              <a:spcBef>
                <a:spcPts val="499"/>
              </a:spcBef>
              <a:buClr>
                <a:srgbClr val="70ad47"/>
              </a:buClr>
              <a:buFont typeface="Wingdings" charset="2"/>
              <a:buChar char=""/>
              <a:tabLst>
                <a:tab algn="l" pos="0"/>
              </a:tabLst>
            </a:pPr>
            <a:r>
              <a:rPr b="0" i="1" lang="sk-SK" sz="2400" spc="-1" strike="noStrike">
                <a:solidFill>
                  <a:srgbClr val="000000"/>
                </a:solidFill>
                <a:latin typeface="Calibri"/>
              </a:rPr>
              <a:t>Žiadateľ nesmie zmeniť druh poľnohospodárskej plochy trvalý trávny porast, nachádzajúci sa vo vymedzenej oblasti, na iný druh poľnohospodárskej plochy ani ho nesmie orať.</a:t>
            </a:r>
            <a:endParaRPr b="0" lang="sk-SK" sz="2400" spc="-1" strike="noStrike">
              <a:solidFill>
                <a:srgbClr val="000000"/>
              </a:solidFill>
              <a:latin typeface="Calibri"/>
            </a:endParaRPr>
          </a:p>
          <a:p>
            <a:pPr>
              <a:lnSpc>
                <a:spcPct val="90000"/>
              </a:lnSpc>
              <a:spcBef>
                <a:spcPts val="1001"/>
              </a:spcBef>
              <a:tabLst>
                <a:tab algn="l" pos="0"/>
              </a:tabLst>
            </a:pPr>
            <a:endParaRPr b="0" lang="sk-SK" sz="2400" spc="-1" strike="noStrike">
              <a:solidFill>
                <a:srgbClr val="000000"/>
              </a:solidFill>
              <a:latin typeface="Calibri"/>
            </a:endParaRPr>
          </a:p>
        </p:txBody>
      </p:sp>
      <p:sp>
        <p:nvSpPr>
          <p:cNvPr id="370" name="Nadpis 2"/>
          <p:cNvSpPr/>
          <p:nvPr/>
        </p:nvSpPr>
        <p:spPr>
          <a:xfrm>
            <a:off x="838080" y="214920"/>
            <a:ext cx="8851680" cy="1007280"/>
          </a:xfrm>
          <a:prstGeom prst="rect">
            <a:avLst/>
          </a:prstGeom>
          <a:noFill/>
          <a:ln w="0">
            <a:noFill/>
          </a:ln>
        </p:spPr>
        <p:style>
          <a:lnRef idx="0"/>
          <a:fillRef idx="0"/>
          <a:effectRef idx="0"/>
          <a:fontRef idx="minor"/>
        </p:style>
        <p:txBody>
          <a:bodyPr anchor="ctr">
            <a:noAutofit/>
          </a:bodyPr>
          <a:p>
            <a:pPr algn="ctr">
              <a:lnSpc>
                <a:spcPct val="90000"/>
              </a:lnSpc>
            </a:pPr>
            <a:r>
              <a:rPr b="1" lang="sk-SK" sz="2800" spc="-1" strike="noStrike">
                <a:solidFill>
                  <a:srgbClr val="ffffff"/>
                </a:solidFill>
                <a:latin typeface="Calibri"/>
              </a:rPr>
              <a:t>Dobré poľnohospodárske a environmentálne podmienky</a:t>
            </a:r>
            <a:br/>
            <a:r>
              <a:rPr b="1" lang="sk-SK" sz="2800" spc="-1" strike="noStrike">
                <a:solidFill>
                  <a:srgbClr val="ffffff"/>
                </a:solidFill>
                <a:latin typeface="Calibri"/>
              </a:rPr>
              <a:t>Oblasť klíma a životné prostredie</a:t>
            </a:r>
            <a:br/>
            <a:r>
              <a:rPr b="1" i="1" lang="sk-SK" sz="2000" spc="-1" strike="noStrike">
                <a:solidFill>
                  <a:srgbClr val="ffffff"/>
                </a:solidFill>
                <a:latin typeface="Calibri"/>
              </a:rPr>
              <a:t>Hlavná otázka: Pôda ochrana a kvalita</a:t>
            </a:r>
            <a:endParaRPr b="0" lang="sk-SK" sz="2000" spc="-1" strike="noStrike">
              <a:latin typeface="Arial"/>
            </a:endParaRPr>
          </a:p>
        </p:txBody>
      </p:sp>
    </p:spTree>
  </p:cSld>
  <mc:AlternateContent>
    <mc:Choice Requires="p14">
      <p:transition spd="slow" p14:dur="2000"/>
    </mc:Choice>
    <mc:Fallback>
      <p:transition spd="slow"/>
    </mc:Fallback>
  </mc:AlternateContent>
</p:sld>
</file>

<file path=ppt/slides/slide4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71" name="PlaceHolder 1"/>
          <p:cNvSpPr>
            <a:spLocks noGrp="1"/>
          </p:cNvSpPr>
          <p:nvPr>
            <p:ph/>
          </p:nvPr>
        </p:nvSpPr>
        <p:spPr>
          <a:xfrm>
            <a:off x="838080" y="1894680"/>
            <a:ext cx="10614240" cy="4300560"/>
          </a:xfrm>
          <a:prstGeom prst="rect">
            <a:avLst/>
          </a:prstGeom>
          <a:noFill/>
          <a:ln w="0">
            <a:noFill/>
          </a:ln>
        </p:spPr>
        <p:txBody>
          <a:bodyPr anchor="t">
            <a:normAutofit/>
          </a:bodyPr>
          <a:p>
            <a:pPr>
              <a:lnSpc>
                <a:spcPct val="90000"/>
              </a:lnSpc>
              <a:spcBef>
                <a:spcPts val="1001"/>
              </a:spcBef>
              <a:tabLst>
                <a:tab algn="l" pos="0"/>
              </a:tabLst>
            </a:pPr>
            <a:r>
              <a:rPr b="0" lang="sk-SK" sz="2800" spc="-1" strike="noStrike">
                <a:solidFill>
                  <a:srgbClr val="000000"/>
                </a:solidFill>
                <a:latin typeface="Calibri"/>
              </a:rPr>
              <a:t>PH 1 - </a:t>
            </a:r>
            <a:r>
              <a:rPr b="1" lang="sk-SK" sz="2800" spc="-1" strike="noStrike">
                <a:solidFill>
                  <a:srgbClr val="000000"/>
                </a:solidFill>
                <a:latin typeface="Calibri"/>
              </a:rPr>
              <a:t>Ochrana podzemných a povrchových vôd pred znečistením z poľnohospodárskej činnosti</a:t>
            </a:r>
            <a:endParaRPr b="0" lang="sk-SK" sz="2800" spc="-1" strike="noStrike">
              <a:solidFill>
                <a:srgbClr val="000000"/>
              </a:solidFill>
              <a:latin typeface="Calibri"/>
            </a:endParaRPr>
          </a:p>
          <a:p>
            <a:pPr>
              <a:lnSpc>
                <a:spcPct val="90000"/>
              </a:lnSpc>
              <a:spcBef>
                <a:spcPts val="1001"/>
              </a:spcBef>
              <a:tabLst>
                <a:tab algn="l" pos="0"/>
              </a:tabLst>
            </a:pPr>
            <a:r>
              <a:rPr b="0" lang="sk-SK" sz="2800" spc="-1" strike="noStrike">
                <a:solidFill>
                  <a:srgbClr val="000000"/>
                </a:solidFill>
                <a:latin typeface="Calibri"/>
              </a:rPr>
              <a:t>PH 2 - </a:t>
            </a:r>
            <a:r>
              <a:rPr b="1" lang="sk-SK" sz="2800" spc="-1" strike="noStrike">
                <a:solidFill>
                  <a:srgbClr val="000000"/>
                </a:solidFill>
                <a:latin typeface="Calibri"/>
              </a:rPr>
              <a:t>Ochrana podzemných vôd pred znečistením dusičnanmi z poľnohospodárskych zdrojov</a:t>
            </a:r>
            <a:endParaRPr b="0" lang="sk-SK" sz="2800" spc="-1" strike="noStrike">
              <a:solidFill>
                <a:srgbClr val="000000"/>
              </a:solidFill>
              <a:latin typeface="Calibri"/>
            </a:endParaRPr>
          </a:p>
          <a:p>
            <a:pPr>
              <a:lnSpc>
                <a:spcPct val="90000"/>
              </a:lnSpc>
              <a:spcBef>
                <a:spcPts val="1001"/>
              </a:spcBef>
              <a:tabLst>
                <a:tab algn="l" pos="0"/>
              </a:tabLst>
            </a:pPr>
            <a:r>
              <a:rPr b="0" lang="sk-SK" sz="2800" spc="-1" strike="noStrike">
                <a:solidFill>
                  <a:srgbClr val="000000"/>
                </a:solidFill>
                <a:latin typeface="Calibri"/>
              </a:rPr>
              <a:t>PH 3 - </a:t>
            </a:r>
            <a:r>
              <a:rPr b="1" lang="sk-SK" sz="2800" spc="-1" strike="noStrike">
                <a:solidFill>
                  <a:srgbClr val="000000"/>
                </a:solidFill>
                <a:latin typeface="Calibri"/>
              </a:rPr>
              <a:t> Ochrana voľne žijúceho vtáctva</a:t>
            </a:r>
            <a:endParaRPr b="0" lang="sk-SK" sz="2800" spc="-1" strike="noStrike">
              <a:solidFill>
                <a:srgbClr val="000000"/>
              </a:solidFill>
              <a:latin typeface="Calibri"/>
            </a:endParaRPr>
          </a:p>
          <a:p>
            <a:pPr>
              <a:lnSpc>
                <a:spcPct val="90000"/>
              </a:lnSpc>
              <a:spcBef>
                <a:spcPts val="1001"/>
              </a:spcBef>
              <a:tabLst>
                <a:tab algn="l" pos="0"/>
              </a:tabLst>
            </a:pPr>
            <a:r>
              <a:rPr b="0" lang="sk-SK" sz="2800" spc="-1" strike="noStrike">
                <a:solidFill>
                  <a:srgbClr val="000000"/>
                </a:solidFill>
                <a:latin typeface="Calibri"/>
              </a:rPr>
              <a:t>PH 4 - </a:t>
            </a:r>
            <a:r>
              <a:rPr b="1" lang="sk-SK" sz="2800" spc="-1" strike="noStrike">
                <a:solidFill>
                  <a:srgbClr val="000000"/>
                </a:solidFill>
                <a:latin typeface="Calibri"/>
              </a:rPr>
              <a:t>Ochrana prirodzených biotopov a voľne žijúcich živočíchov a rastlín</a:t>
            </a:r>
            <a:endParaRPr b="0" lang="sk-SK" sz="2800" spc="-1" strike="noStrike">
              <a:solidFill>
                <a:srgbClr val="000000"/>
              </a:solidFill>
              <a:latin typeface="Calibri"/>
            </a:endParaRPr>
          </a:p>
          <a:p>
            <a:pPr>
              <a:lnSpc>
                <a:spcPct val="90000"/>
              </a:lnSpc>
              <a:spcBef>
                <a:spcPts val="1001"/>
              </a:spcBef>
              <a:tabLst>
                <a:tab algn="l" pos="0"/>
              </a:tabLst>
            </a:pPr>
            <a:r>
              <a:rPr b="0" lang="sk-SK" sz="2800" spc="-1" strike="noStrike">
                <a:solidFill>
                  <a:srgbClr val="000000"/>
                </a:solidFill>
                <a:latin typeface="Calibri"/>
              </a:rPr>
              <a:t>PH 5 - </a:t>
            </a:r>
            <a:r>
              <a:rPr b="1" lang="sk-SK" sz="2800" spc="-1" strike="noStrike">
                <a:solidFill>
                  <a:srgbClr val="000000"/>
                </a:solidFill>
                <a:latin typeface="Calibri"/>
              </a:rPr>
              <a:t>Bezpečnosť potravín a krmív</a:t>
            </a:r>
            <a:endParaRPr b="0" lang="sk-SK" sz="2800" spc="-1" strike="noStrike">
              <a:solidFill>
                <a:srgbClr val="000000"/>
              </a:solidFill>
              <a:latin typeface="Calibri"/>
            </a:endParaRPr>
          </a:p>
          <a:p>
            <a:pPr>
              <a:lnSpc>
                <a:spcPct val="90000"/>
              </a:lnSpc>
              <a:spcBef>
                <a:spcPts val="1001"/>
              </a:spcBef>
              <a:tabLst>
                <a:tab algn="l" pos="0"/>
              </a:tabLst>
            </a:pPr>
            <a:endParaRPr b="0" lang="sk-SK" sz="2800" spc="-1" strike="noStrike">
              <a:solidFill>
                <a:srgbClr val="000000"/>
              </a:solidFill>
              <a:latin typeface="Calibri"/>
            </a:endParaRPr>
          </a:p>
          <a:p>
            <a:pPr>
              <a:lnSpc>
                <a:spcPct val="90000"/>
              </a:lnSpc>
              <a:spcBef>
                <a:spcPts val="1001"/>
              </a:spcBef>
              <a:tabLst>
                <a:tab algn="l" pos="0"/>
              </a:tabLst>
            </a:pPr>
            <a:endParaRPr b="0" lang="sk-SK" sz="2800" spc="-1" strike="noStrike">
              <a:solidFill>
                <a:srgbClr val="000000"/>
              </a:solidFill>
              <a:latin typeface="Calibri"/>
            </a:endParaRPr>
          </a:p>
          <a:p>
            <a:pPr>
              <a:lnSpc>
                <a:spcPct val="90000"/>
              </a:lnSpc>
              <a:spcBef>
                <a:spcPts val="1001"/>
              </a:spcBef>
              <a:tabLst>
                <a:tab algn="l" pos="0"/>
              </a:tabLst>
            </a:pPr>
            <a:endParaRPr b="0" lang="sk-SK" sz="2800" spc="-1" strike="noStrike">
              <a:solidFill>
                <a:srgbClr val="000000"/>
              </a:solidFill>
              <a:latin typeface="Calibri"/>
            </a:endParaRPr>
          </a:p>
          <a:p>
            <a:pPr>
              <a:lnSpc>
                <a:spcPct val="90000"/>
              </a:lnSpc>
              <a:spcBef>
                <a:spcPts val="1001"/>
              </a:spcBef>
              <a:tabLst>
                <a:tab algn="l" pos="0"/>
              </a:tabLst>
            </a:pPr>
            <a:endParaRPr b="0" lang="sk-SK" sz="2800" spc="-1" strike="noStrike">
              <a:solidFill>
                <a:srgbClr val="000000"/>
              </a:solidFill>
              <a:latin typeface="Calibri"/>
            </a:endParaRPr>
          </a:p>
        </p:txBody>
      </p:sp>
      <p:sp>
        <p:nvSpPr>
          <p:cNvPr id="372" name="PlaceHolder 2"/>
          <p:cNvSpPr>
            <a:spLocks noGrp="1"/>
          </p:cNvSpPr>
          <p:nvPr>
            <p:ph type="title"/>
          </p:nvPr>
        </p:nvSpPr>
        <p:spPr>
          <a:xfrm>
            <a:off x="838080" y="141120"/>
            <a:ext cx="5002560" cy="633960"/>
          </a:xfrm>
          <a:prstGeom prst="rect">
            <a:avLst/>
          </a:prstGeom>
          <a:noFill/>
          <a:ln w="0">
            <a:noFill/>
          </a:ln>
        </p:spPr>
        <p:txBody>
          <a:bodyPr anchor="ctr">
            <a:noAutofit/>
          </a:bodyPr>
          <a:p>
            <a:pPr>
              <a:lnSpc>
                <a:spcPct val="90000"/>
              </a:lnSpc>
            </a:pPr>
            <a:r>
              <a:rPr b="1" lang="sk-SK" sz="3600" spc="-1" strike="noStrike">
                <a:solidFill>
                  <a:srgbClr val="ffffff"/>
                </a:solidFill>
                <a:latin typeface="Calibri"/>
              </a:rPr>
              <a:t>Požiadavky hospodárenia</a:t>
            </a:r>
            <a:endParaRPr b="0" lang="sk-SK" sz="3600" spc="-1" strike="noStrike">
              <a:solidFill>
                <a:srgbClr val="000000"/>
              </a:solidFill>
              <a:latin typeface="Calibri"/>
            </a:endParaRPr>
          </a:p>
        </p:txBody>
      </p:sp>
    </p:spTree>
  </p:cSld>
  <mc:AlternateContent>
    <mc:Choice Requires="p14">
      <p:transition spd="slow" p14:dur="2000"/>
    </mc:Choice>
    <mc:Fallback>
      <p:transition spd="slow"/>
    </mc:Fallback>
  </mc:AlternateContent>
</p:sld>
</file>

<file path=ppt/slides/slide4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73" name="PlaceHolder 1"/>
          <p:cNvSpPr>
            <a:spLocks noGrp="1"/>
          </p:cNvSpPr>
          <p:nvPr>
            <p:ph/>
          </p:nvPr>
        </p:nvSpPr>
        <p:spPr>
          <a:xfrm>
            <a:off x="838080" y="1894680"/>
            <a:ext cx="10614240" cy="4300560"/>
          </a:xfrm>
          <a:prstGeom prst="rect">
            <a:avLst/>
          </a:prstGeom>
          <a:noFill/>
          <a:ln w="0">
            <a:noFill/>
          </a:ln>
        </p:spPr>
        <p:txBody>
          <a:bodyPr anchor="t">
            <a:normAutofit/>
          </a:bodyPr>
          <a:p>
            <a:pPr marL="228600" indent="-228600">
              <a:lnSpc>
                <a:spcPct val="90000"/>
              </a:lnSpc>
              <a:spcBef>
                <a:spcPts val="1001"/>
              </a:spcBef>
              <a:buClr>
                <a:srgbClr val="70ad47"/>
              </a:buClr>
              <a:buFont typeface="Wingdings" charset="2"/>
              <a:buChar char=""/>
            </a:pPr>
            <a:r>
              <a:rPr b="0" lang="sk-SK" sz="2800" spc="-1" strike="noStrike">
                <a:solidFill>
                  <a:srgbClr val="000000"/>
                </a:solidFill>
                <a:latin typeface="Calibri"/>
              </a:rPr>
              <a:t>PH 6 - </a:t>
            </a:r>
            <a:r>
              <a:rPr b="1" lang="sk-SK" sz="2800" spc="-1" strike="noStrike">
                <a:solidFill>
                  <a:srgbClr val="000000"/>
                </a:solidFill>
                <a:latin typeface="Calibri"/>
              </a:rPr>
              <a:t>Zákaz používania určitých látok s hormonálnym alebo tyrostatickým účinkom a beta- agonistov pri chove dobytka</a:t>
            </a:r>
            <a:endParaRPr b="0" lang="sk-SK" sz="2800" spc="-1" strike="noStrike">
              <a:solidFill>
                <a:srgbClr val="000000"/>
              </a:solidFill>
              <a:latin typeface="Calibri"/>
            </a:endParaRPr>
          </a:p>
          <a:p>
            <a:pPr marL="228600" indent="-228600">
              <a:lnSpc>
                <a:spcPct val="90000"/>
              </a:lnSpc>
              <a:spcBef>
                <a:spcPts val="1001"/>
              </a:spcBef>
              <a:buClr>
                <a:srgbClr val="70ad47"/>
              </a:buClr>
              <a:buFont typeface="Wingdings" charset="2"/>
              <a:buChar char=""/>
            </a:pPr>
            <a:r>
              <a:rPr b="0" lang="sk-SK" sz="2800" spc="-1" strike="noStrike">
                <a:solidFill>
                  <a:srgbClr val="000000"/>
                </a:solidFill>
                <a:latin typeface="Calibri"/>
              </a:rPr>
              <a:t>PH 7 - </a:t>
            </a:r>
            <a:r>
              <a:rPr b="1" lang="sk-SK" sz="2800" spc="-1" strike="noStrike">
                <a:solidFill>
                  <a:srgbClr val="000000"/>
                </a:solidFill>
                <a:latin typeface="Calibri"/>
              </a:rPr>
              <a:t>Používanie prípravkov na ochranu rastlín</a:t>
            </a:r>
            <a:endParaRPr b="0" lang="sk-SK" sz="2800" spc="-1" strike="noStrike">
              <a:solidFill>
                <a:srgbClr val="000000"/>
              </a:solidFill>
              <a:latin typeface="Calibri"/>
            </a:endParaRPr>
          </a:p>
          <a:p>
            <a:pPr marL="228600" indent="-228600">
              <a:lnSpc>
                <a:spcPct val="90000"/>
              </a:lnSpc>
              <a:spcBef>
                <a:spcPts val="1001"/>
              </a:spcBef>
              <a:buClr>
                <a:srgbClr val="70ad47"/>
              </a:buClr>
              <a:buFont typeface="Wingdings" charset="2"/>
              <a:buChar char=""/>
            </a:pPr>
            <a:r>
              <a:rPr b="0" lang="sk-SK" sz="2800" spc="-1" strike="noStrike">
                <a:solidFill>
                  <a:srgbClr val="000000"/>
                </a:solidFill>
                <a:latin typeface="Calibri"/>
              </a:rPr>
              <a:t>PH 8 - </a:t>
            </a:r>
            <a:r>
              <a:rPr b="1" lang="sk-SK" sz="2800" spc="-1" strike="noStrike">
                <a:solidFill>
                  <a:srgbClr val="000000"/>
                </a:solidFill>
                <a:latin typeface="Calibri"/>
              </a:rPr>
              <a:t>Manipulácia, skladovanie a aplikovanie pesticídov </a:t>
            </a:r>
            <a:endParaRPr b="0" lang="sk-SK" sz="2800" spc="-1" strike="noStrike">
              <a:solidFill>
                <a:srgbClr val="000000"/>
              </a:solidFill>
              <a:latin typeface="Calibri"/>
            </a:endParaRPr>
          </a:p>
          <a:p>
            <a:pPr marL="228600" indent="-228600">
              <a:lnSpc>
                <a:spcPct val="90000"/>
              </a:lnSpc>
              <a:spcBef>
                <a:spcPts val="1001"/>
              </a:spcBef>
              <a:buClr>
                <a:srgbClr val="70ad47"/>
              </a:buClr>
              <a:buFont typeface="Wingdings" charset="2"/>
              <a:buChar char=""/>
            </a:pPr>
            <a:r>
              <a:rPr b="0" lang="sk-SK" sz="2800" spc="-1" strike="noStrike">
                <a:solidFill>
                  <a:srgbClr val="000000"/>
                </a:solidFill>
                <a:latin typeface="Calibri"/>
              </a:rPr>
              <a:t>PH 9</a:t>
            </a:r>
            <a:r>
              <a:rPr b="1" lang="sk-SK" sz="2800" spc="-1" strike="noStrike">
                <a:solidFill>
                  <a:srgbClr val="000000"/>
                </a:solidFill>
                <a:latin typeface="Calibri"/>
              </a:rPr>
              <a:t> - M</a:t>
            </a:r>
            <a:r>
              <a:rPr b="1" lang="pl-PL" sz="2800" spc="-1" strike="noStrike">
                <a:solidFill>
                  <a:srgbClr val="000000"/>
                </a:solidFill>
                <a:latin typeface="Calibri"/>
              </a:rPr>
              <a:t>inimálne normy na ochranu teliat </a:t>
            </a:r>
            <a:endParaRPr b="0" lang="sk-SK" sz="2800" spc="-1" strike="noStrike">
              <a:solidFill>
                <a:srgbClr val="000000"/>
              </a:solidFill>
              <a:latin typeface="Calibri"/>
            </a:endParaRPr>
          </a:p>
          <a:p>
            <a:pPr marL="228600" indent="-228600">
              <a:lnSpc>
                <a:spcPct val="90000"/>
              </a:lnSpc>
              <a:spcBef>
                <a:spcPts val="1001"/>
              </a:spcBef>
              <a:buClr>
                <a:srgbClr val="70ad47"/>
              </a:buClr>
              <a:buFont typeface="Wingdings" charset="2"/>
              <a:buChar char=""/>
            </a:pPr>
            <a:r>
              <a:rPr b="0" lang="pl-PL" sz="2800" spc="-1" strike="noStrike">
                <a:solidFill>
                  <a:srgbClr val="000000"/>
                </a:solidFill>
                <a:latin typeface="Calibri"/>
              </a:rPr>
              <a:t>PH 10 - </a:t>
            </a:r>
            <a:r>
              <a:rPr b="1" lang="pl-PL" sz="2800" spc="-1" strike="noStrike">
                <a:solidFill>
                  <a:srgbClr val="000000"/>
                </a:solidFill>
                <a:latin typeface="Calibri"/>
              </a:rPr>
              <a:t>Minimálne normy na ochranu ošípaných </a:t>
            </a:r>
            <a:endParaRPr b="0" lang="sk-SK" sz="2800" spc="-1" strike="noStrike">
              <a:solidFill>
                <a:srgbClr val="000000"/>
              </a:solidFill>
              <a:latin typeface="Calibri"/>
            </a:endParaRPr>
          </a:p>
          <a:p>
            <a:pPr marL="228600" indent="-228600">
              <a:lnSpc>
                <a:spcPct val="90000"/>
              </a:lnSpc>
              <a:spcBef>
                <a:spcPts val="1001"/>
              </a:spcBef>
              <a:buClr>
                <a:srgbClr val="70ad47"/>
              </a:buClr>
              <a:buFont typeface="Wingdings" charset="2"/>
              <a:buChar char=""/>
            </a:pPr>
            <a:r>
              <a:rPr b="0" lang="pl-PL" sz="2800" spc="-1" strike="noStrike">
                <a:solidFill>
                  <a:srgbClr val="000000"/>
                </a:solidFill>
                <a:latin typeface="Calibri"/>
              </a:rPr>
              <a:t>PH 11 - </a:t>
            </a:r>
            <a:r>
              <a:rPr b="1" lang="pl-PL" sz="2800" spc="-1" strike="noStrike">
                <a:solidFill>
                  <a:srgbClr val="000000"/>
                </a:solidFill>
                <a:latin typeface="Calibri"/>
              </a:rPr>
              <a:t>Ochrana zvierat chovaných na hospodárske účely</a:t>
            </a:r>
            <a:endParaRPr b="0" lang="sk-SK" sz="2800" spc="-1" strike="noStrike">
              <a:solidFill>
                <a:srgbClr val="000000"/>
              </a:solidFill>
              <a:latin typeface="Calibri"/>
            </a:endParaRPr>
          </a:p>
        </p:txBody>
      </p:sp>
      <p:sp>
        <p:nvSpPr>
          <p:cNvPr id="374" name="PlaceHolder 2"/>
          <p:cNvSpPr>
            <a:spLocks noGrp="1"/>
          </p:cNvSpPr>
          <p:nvPr>
            <p:ph type="title"/>
          </p:nvPr>
        </p:nvSpPr>
        <p:spPr>
          <a:xfrm>
            <a:off x="838080" y="141120"/>
            <a:ext cx="5002560" cy="633960"/>
          </a:xfrm>
          <a:prstGeom prst="rect">
            <a:avLst/>
          </a:prstGeom>
          <a:noFill/>
          <a:ln w="0">
            <a:noFill/>
          </a:ln>
        </p:spPr>
        <p:txBody>
          <a:bodyPr anchor="ctr">
            <a:noAutofit/>
          </a:bodyPr>
          <a:p>
            <a:pPr>
              <a:lnSpc>
                <a:spcPct val="90000"/>
              </a:lnSpc>
            </a:pPr>
            <a:r>
              <a:rPr b="1" lang="sk-SK" sz="3600" spc="-1" strike="noStrike">
                <a:solidFill>
                  <a:srgbClr val="ffffff"/>
                </a:solidFill>
                <a:latin typeface="Calibri"/>
              </a:rPr>
              <a:t>Požiadavky hospodárenia</a:t>
            </a:r>
            <a:endParaRPr b="0" lang="sk-SK" sz="3600" spc="-1" strike="noStrike">
              <a:solidFill>
                <a:srgbClr val="000000"/>
              </a:solidFill>
              <a:latin typeface="Calibri"/>
            </a:endParaRPr>
          </a:p>
        </p:txBody>
      </p:sp>
    </p:spTree>
  </p:cSld>
  <mc:AlternateContent>
    <mc:Choice Requires="p14">
      <p:transition spd="slow" p14:dur="2000"/>
    </mc:Choice>
    <mc:Fallback>
      <p:transition spd="slow"/>
    </mc:Fallback>
  </mc:AlternateContent>
</p:sld>
</file>

<file path=ppt/slides/slide4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75" name="PlaceHolder 1"/>
          <p:cNvSpPr>
            <a:spLocks noGrp="1"/>
          </p:cNvSpPr>
          <p:nvPr>
            <p:ph type="title"/>
          </p:nvPr>
        </p:nvSpPr>
        <p:spPr>
          <a:xfrm>
            <a:off x="0" y="279360"/>
            <a:ext cx="12191760" cy="4524120"/>
          </a:xfrm>
          <a:prstGeom prst="rect">
            <a:avLst/>
          </a:prstGeom>
          <a:noFill/>
          <a:ln w="0">
            <a:noFill/>
          </a:ln>
        </p:spPr>
        <p:txBody>
          <a:bodyPr anchor="ctr">
            <a:normAutofit/>
          </a:bodyPr>
          <a:p>
            <a:pPr algn="ctr">
              <a:lnSpc>
                <a:spcPct val="90000"/>
              </a:lnSpc>
            </a:pPr>
            <a:r>
              <a:rPr b="1" lang="sk-SK" sz="6600" spc="-1" strike="noStrike">
                <a:solidFill>
                  <a:srgbClr val="70ad47"/>
                </a:solidFill>
                <a:latin typeface="Calibri"/>
              </a:rPr>
              <a:t>Ďakujem za pozornosť</a:t>
            </a:r>
            <a:br/>
            <a:r>
              <a:rPr b="1" lang="sk-SK" sz="2800" spc="-1" strike="noStrike">
                <a:solidFill>
                  <a:srgbClr val="70ad47"/>
                </a:solidFill>
                <a:latin typeface="Calibri"/>
              </a:rPr>
              <a:t>Ing. Marek Krošlák</a:t>
            </a:r>
            <a:br/>
            <a:r>
              <a:rPr b="1" lang="sk-SK" sz="2000" spc="-1" strike="noStrike">
                <a:solidFill>
                  <a:srgbClr val="70ad47"/>
                </a:solidFill>
                <a:latin typeface="Calibri"/>
              </a:rPr>
              <a:t>Odbor priamych platieb a správnych činností | Sekcia rozvoja vidieka a priamych platieb</a:t>
            </a:r>
            <a:br/>
            <a:endParaRPr b="0" lang="sk-SK" sz="2000" spc="-1" strike="noStrike">
              <a:solidFill>
                <a:srgbClr val="000000"/>
              </a:solidFill>
              <a:latin typeface="Calibri"/>
            </a:endParaRPr>
          </a:p>
        </p:txBody>
      </p:sp>
      <p:sp>
        <p:nvSpPr>
          <p:cNvPr id="376" name="PlaceHolder 2"/>
          <p:cNvSpPr>
            <a:spLocks noGrp="1"/>
          </p:cNvSpPr>
          <p:nvPr>
            <p:ph type="subTitle"/>
          </p:nvPr>
        </p:nvSpPr>
        <p:spPr>
          <a:xfrm>
            <a:off x="0" y="5382720"/>
            <a:ext cx="12191760" cy="461160"/>
          </a:xfrm>
          <a:prstGeom prst="rect">
            <a:avLst/>
          </a:prstGeom>
          <a:noFill/>
          <a:ln w="0">
            <a:noFill/>
          </a:ln>
        </p:spPr>
        <p:txBody>
          <a:bodyPr anchor="t">
            <a:noAutofit/>
          </a:bodyPr>
          <a:p>
            <a:pPr algn="ctr">
              <a:lnSpc>
                <a:spcPct val="90000"/>
              </a:lnSpc>
              <a:spcBef>
                <a:spcPts val="1001"/>
              </a:spcBef>
              <a:tabLst>
                <a:tab algn="l" pos="0"/>
              </a:tabLst>
            </a:pPr>
            <a:r>
              <a:rPr b="1" lang="sk-SK" sz="2400" spc="-1" strike="noStrike">
                <a:solidFill>
                  <a:srgbClr val="ffffff"/>
                </a:solidFill>
                <a:latin typeface="Calibri"/>
              </a:rPr>
              <a:t>10. 01. 2023</a:t>
            </a:r>
            <a:endParaRPr b="0" lang="sk-SK" sz="2400" spc="-1" strike="noStrike">
              <a:latin typeface="Arial"/>
            </a:endParaRPr>
          </a:p>
        </p:txBody>
      </p:sp>
    </p:spTree>
  </p:cSld>
  <mc:AlternateContent>
    <mc:Choice Requires="p14">
      <p:transition spd="slow" p14:dur="2000"/>
    </mc:Choice>
    <mc:Fallback>
      <p:transition spd="slow"/>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app.xml><?xml version="1.0" encoding="utf-8"?>
<Properties xmlns="http://schemas.openxmlformats.org/officeDocument/2006/extended-properties" xmlns:vt="http://schemas.openxmlformats.org/officeDocument/2006/docPropsVTypes">
  <Template>Vzor</Template>
  <TotalTime>444</TotalTime>
  <Application>LibreOffice/7.2.4.1$Windows_X86_64 LibreOffice_project/27d75539669ac387bb498e35313b970b7fe9c4f9</Application>
  <AppVersion>15.0000</AppVersion>
  <Words>2997</Words>
  <Paragraphs>390</Paragraphs>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2022-12-01T23:44:11Z</dcterms:created>
  <dc:creator>Adriana Blašková</dc:creator>
  <dc:description/>
  <dc:language>sk-SK</dc:language>
  <cp:lastModifiedBy>Beličák Martin</cp:lastModifiedBy>
  <cp:lastPrinted>2022-04-05T08:08:51Z</cp:lastPrinted>
  <dcterms:modified xsi:type="dcterms:W3CDTF">2023-01-09T14:05:25Z</dcterms:modified>
  <cp:revision>36</cp:revision>
  <dc:subject/>
  <dc:title>Prezentácia programu PowerPoint</dc:titl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PresentationFormat">
    <vt:lpwstr>Širokouhlá</vt:lpwstr>
  </property>
  <property fmtid="{D5CDD505-2E9C-101B-9397-08002B2CF9AE}" pid="3" name="Slides">
    <vt:i4>47</vt:i4>
  </property>
</Properties>
</file>